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7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172"/>
    <p:restoredTop sz="94659"/>
  </p:normalViewPr>
  <p:slideViewPr>
    <p:cSldViewPr snapToGrid="0" snapToObjects="1">
      <p:cViewPr>
        <p:scale>
          <a:sx n="98" d="100"/>
          <a:sy n="98" d="100"/>
        </p:scale>
        <p:origin x="2696" y="-1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E094D-D3C9-8D40-8C63-186A66915061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9CAD3-D92C-B948-AEB1-A623BB567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01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87" y="661386"/>
            <a:ext cx="444500" cy="609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055" y="661386"/>
            <a:ext cx="4445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323" y="661386"/>
            <a:ext cx="4445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591" y="661386"/>
            <a:ext cx="444500" cy="6096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632" y="661386"/>
            <a:ext cx="444500" cy="6096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900" y="661386"/>
            <a:ext cx="444500" cy="6096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168" y="661386"/>
            <a:ext cx="444500" cy="6096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87" y="1635257"/>
            <a:ext cx="444500" cy="6096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355" y="1635257"/>
            <a:ext cx="444500" cy="6096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623" y="1635257"/>
            <a:ext cx="444500" cy="609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91" y="1635257"/>
            <a:ext cx="444500" cy="6096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932" y="1635257"/>
            <a:ext cx="444500" cy="6096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200" y="1635257"/>
            <a:ext cx="444500" cy="6096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468" y="1635257"/>
            <a:ext cx="444500" cy="6096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92877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1653145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2613413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3573681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4595722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5555990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516258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92877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1653145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2613413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3573681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4595722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5555990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516258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05" y="4601545"/>
            <a:ext cx="508622" cy="5535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534" y="4601545"/>
            <a:ext cx="508622" cy="5535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538" y="4601545"/>
            <a:ext cx="508622" cy="5535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67" y="4601545"/>
            <a:ext cx="508622" cy="5535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800" y="4601545"/>
            <a:ext cx="508622" cy="5535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104" y="4601545"/>
            <a:ext cx="508622" cy="5535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133" y="4601545"/>
            <a:ext cx="508622" cy="5535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18" y="5603466"/>
            <a:ext cx="508622" cy="5535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547" y="5603466"/>
            <a:ext cx="508622" cy="5535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1" y="5603466"/>
            <a:ext cx="508622" cy="5535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280" y="5603466"/>
            <a:ext cx="508622" cy="5535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413" y="5603466"/>
            <a:ext cx="508622" cy="5535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417" y="5603466"/>
            <a:ext cx="508622" cy="5535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46" y="5603466"/>
            <a:ext cx="508622" cy="553500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24" y="6524892"/>
            <a:ext cx="514803" cy="56022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34" y="6524892"/>
            <a:ext cx="514803" cy="56022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757" y="6524892"/>
            <a:ext cx="514803" cy="56022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67" y="6524892"/>
            <a:ext cx="514803" cy="560227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500" y="6524892"/>
            <a:ext cx="514803" cy="560227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623" y="6524892"/>
            <a:ext cx="514803" cy="560227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133" y="6524892"/>
            <a:ext cx="514803" cy="560227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48" y="7498763"/>
            <a:ext cx="514803" cy="560227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58" y="7498763"/>
            <a:ext cx="514803" cy="560227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081" y="7498763"/>
            <a:ext cx="514803" cy="560227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291" y="7498763"/>
            <a:ext cx="514803" cy="560227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24" y="7498763"/>
            <a:ext cx="514803" cy="56022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647" y="7498763"/>
            <a:ext cx="514803" cy="56022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557" y="7498763"/>
            <a:ext cx="514803" cy="56022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09" y="8601407"/>
            <a:ext cx="762000" cy="29210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79" y="8601407"/>
            <a:ext cx="762000" cy="29210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108" y="8601407"/>
            <a:ext cx="762000" cy="29210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378" y="8601407"/>
            <a:ext cx="762000" cy="292100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920" y="8601407"/>
            <a:ext cx="762000" cy="29210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349" y="8601407"/>
            <a:ext cx="762000" cy="29210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619" y="8601407"/>
            <a:ext cx="762000" cy="29210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38" y="9567470"/>
            <a:ext cx="762000" cy="2921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08" y="9567470"/>
            <a:ext cx="762000" cy="29210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037" y="9567470"/>
            <a:ext cx="762000" cy="292100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307" y="9567470"/>
            <a:ext cx="762000" cy="292100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849" y="9567470"/>
            <a:ext cx="762000" cy="292100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278" y="9567470"/>
            <a:ext cx="762000" cy="292100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548" y="9567470"/>
            <a:ext cx="762000" cy="292100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43" y="71107"/>
            <a:ext cx="1771330" cy="367032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18" r="61405" b="1375"/>
          <a:stretch/>
        </p:blipFill>
        <p:spPr>
          <a:xfrm>
            <a:off x="-14967" y="10122583"/>
            <a:ext cx="2354928" cy="501448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43" t="93014" r="-2474" b="1838"/>
          <a:stretch/>
        </p:blipFill>
        <p:spPr>
          <a:xfrm>
            <a:off x="5860977" y="10100682"/>
            <a:ext cx="2053405" cy="4821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4999" y="10311367"/>
            <a:ext cx="1829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l</a:t>
            </a:r>
            <a:r>
              <a:rPr lang="en-US" sz="1400" dirty="0" err="1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eapfrog.tools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79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BA1658-35CC-48C2-B49C-4811A4B68688}"/>
</file>

<file path=customXml/itemProps2.xml><?xml version="1.0" encoding="utf-8"?>
<ds:datastoreItem xmlns:ds="http://schemas.openxmlformats.org/officeDocument/2006/customXml" ds:itemID="{23DDD036-6F39-4977-AB06-3D8DF4BE2CDE}"/>
</file>

<file path=customXml/itemProps3.xml><?xml version="1.0" encoding="utf-8"?>
<ds:datastoreItem xmlns:ds="http://schemas.openxmlformats.org/officeDocument/2006/customXml" ds:itemID="{9423740F-04DC-4691-8813-E6E34D700F4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1</Words>
  <Application>Microsoft Macintosh PowerPoint</Application>
  <PresentationFormat>Custom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Folks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17</cp:revision>
  <cp:lastPrinted>2017-12-04T11:14:56Z</cp:lastPrinted>
  <dcterms:created xsi:type="dcterms:W3CDTF">2017-11-23T15:06:26Z</dcterms:created>
  <dcterms:modified xsi:type="dcterms:W3CDTF">2017-12-04T11:15:02Z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