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7" r:id="rId2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172"/>
    <p:restoredTop sz="94659"/>
  </p:normalViewPr>
  <p:slideViewPr>
    <p:cSldViewPr snapToGrid="0" snapToObjects="1">
      <p:cViewPr>
        <p:scale>
          <a:sx n="98" d="100"/>
          <a:sy n="98" d="100"/>
        </p:scale>
        <p:origin x="2696" y="-12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8E094D-D3C9-8D40-8C63-186A66915061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79CAD3-D92C-B948-AEB1-A623BB5670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401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5907E2-A2BF-4E49-A1C1-99A0539BE52B}" type="datetimeFigureOut">
              <a:rPr lang="en-US" smtClean="0"/>
              <a:t>12/4/17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089644-B624-514E-8C8F-8E9C3B35C2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311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787" y="661386"/>
            <a:ext cx="444500" cy="609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055" y="661386"/>
            <a:ext cx="444500" cy="609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323" y="661386"/>
            <a:ext cx="4445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591" y="661386"/>
            <a:ext cx="444500" cy="6096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632" y="661386"/>
            <a:ext cx="444500" cy="6096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8900" y="661386"/>
            <a:ext cx="444500" cy="6096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9168" y="661386"/>
            <a:ext cx="444500" cy="6096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087" y="1635257"/>
            <a:ext cx="444500" cy="609600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355" y="1635257"/>
            <a:ext cx="444500" cy="609600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3623" y="1635257"/>
            <a:ext cx="444500" cy="609600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291" y="1635257"/>
            <a:ext cx="444500" cy="609600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5932" y="1635257"/>
            <a:ext cx="444500" cy="609600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200" y="1635257"/>
            <a:ext cx="444500" cy="6096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6468" y="1635257"/>
            <a:ext cx="444500" cy="609600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2644640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92877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1653145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2613413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3573681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4595722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5555990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238432">
            <a:off x="6516258" y="3618511"/>
            <a:ext cx="444500" cy="60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505" y="4601545"/>
            <a:ext cx="508622" cy="55350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534" y="4601545"/>
            <a:ext cx="508622" cy="55350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5538" y="4601545"/>
            <a:ext cx="508622" cy="55350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4601545"/>
            <a:ext cx="508622" cy="55350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1800" y="4601545"/>
            <a:ext cx="508622" cy="55350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7104" y="4601545"/>
            <a:ext cx="508622" cy="55350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4601545"/>
            <a:ext cx="508622" cy="55350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818" y="5603466"/>
            <a:ext cx="508622" cy="55350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4547" y="5603466"/>
            <a:ext cx="508622" cy="553500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1" y="5603466"/>
            <a:ext cx="508622" cy="553500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80" y="5603466"/>
            <a:ext cx="508622" cy="5535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3413" y="5603466"/>
            <a:ext cx="508622" cy="553500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1417" y="5603466"/>
            <a:ext cx="508622" cy="553500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446" y="5603466"/>
            <a:ext cx="508622" cy="553500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724" y="6524892"/>
            <a:ext cx="514803" cy="560227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634" y="6524892"/>
            <a:ext cx="514803" cy="560227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57" y="6524892"/>
            <a:ext cx="514803" cy="560227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567" y="6524892"/>
            <a:ext cx="514803" cy="560227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4500" y="6524892"/>
            <a:ext cx="514803" cy="560227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623" y="6524892"/>
            <a:ext cx="514803" cy="560227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133" y="6524892"/>
            <a:ext cx="514803" cy="560227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048" y="7498763"/>
            <a:ext cx="514803" cy="560227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1958" y="7498763"/>
            <a:ext cx="514803" cy="560227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1081" y="7498763"/>
            <a:ext cx="514803" cy="560227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5291" y="7498763"/>
            <a:ext cx="514803" cy="560227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0824" y="7498763"/>
            <a:ext cx="514803" cy="56022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2647" y="7498763"/>
            <a:ext cx="514803" cy="56022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557" y="7498763"/>
            <a:ext cx="514803" cy="56022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09" y="8601407"/>
            <a:ext cx="762000" cy="292100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679" y="8601407"/>
            <a:ext cx="762000" cy="292100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108" y="8601407"/>
            <a:ext cx="762000" cy="292100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378" y="8601407"/>
            <a:ext cx="762000" cy="292100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920" y="8601407"/>
            <a:ext cx="762000" cy="292100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9349" y="8601407"/>
            <a:ext cx="762000" cy="292100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619" y="8601407"/>
            <a:ext cx="762000" cy="292100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338" y="9567470"/>
            <a:ext cx="762000" cy="292100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608" y="9567470"/>
            <a:ext cx="762000" cy="292100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037" y="9567470"/>
            <a:ext cx="762000" cy="292100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4307" y="9567470"/>
            <a:ext cx="762000" cy="292100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2849" y="9567470"/>
            <a:ext cx="762000" cy="292100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7278" y="9567470"/>
            <a:ext cx="762000" cy="292100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6548" y="9567470"/>
            <a:ext cx="762000" cy="292100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43" y="71107"/>
            <a:ext cx="1771330" cy="367032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18" r="61405" b="1375"/>
          <a:stretch/>
        </p:blipFill>
        <p:spPr>
          <a:xfrm>
            <a:off x="-14967" y="10122583"/>
            <a:ext cx="2354928" cy="501448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43" t="93014" r="-2474" b="1838"/>
          <a:stretch/>
        </p:blipFill>
        <p:spPr>
          <a:xfrm>
            <a:off x="5860977" y="10100682"/>
            <a:ext cx="2053405" cy="482132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124999" y="10311367"/>
            <a:ext cx="1829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l</a:t>
            </a:r>
            <a:r>
              <a:rPr lang="en-US" sz="1400" dirty="0" err="1" smtClean="0">
                <a:solidFill>
                  <a:schemeClr val="bg1">
                    <a:lumMod val="50000"/>
                  </a:schemeClr>
                </a:solidFill>
                <a:latin typeface="Folks" charset="0"/>
                <a:ea typeface="Folks" charset="0"/>
                <a:cs typeface="Folks" charset="0"/>
              </a:rPr>
              <a:t>eapfrog.tools</a:t>
            </a:r>
            <a:endParaRPr lang="en-US" sz="1400" dirty="0">
              <a:solidFill>
                <a:schemeClr val="bg1">
                  <a:lumMod val="50000"/>
                </a:schemeClr>
              </a:solidFill>
              <a:latin typeface="Folks" charset="0"/>
              <a:ea typeface="Folks" charset="0"/>
              <a:cs typeface="Folk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99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AEA5F6F427BAA439DF79671C255CA4D" ma:contentTypeVersion="15" ma:contentTypeDescription="Create a new document." ma:contentTypeScope="" ma:versionID="11855870bfeb916df25dee6f87b4b7f0">
  <xsd:schema xmlns:xsd="http://www.w3.org/2001/XMLSchema" xmlns:xs="http://www.w3.org/2001/XMLSchema" xmlns:p="http://schemas.microsoft.com/office/2006/metadata/properties" xmlns:ns2="1acaba5e-406a-4d3d-8a63-6607b073ece2" xmlns:ns3="76160189-242b-472d-b472-f990ced41aa2" targetNamespace="http://schemas.microsoft.com/office/2006/metadata/properties" ma:root="true" ma:fieldsID="bd3a782e7e6c44ec0bdf4eabe71586e0" ns2:_="" ns3:_="">
    <xsd:import namespace="1acaba5e-406a-4d3d-8a63-6607b073ece2"/>
    <xsd:import namespace="76160189-242b-472d-b472-f990ced41aa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acaba5e-406a-4d3d-8a63-6607b073ece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d17ff54f-4f3a-49a9-a6b8-815374c94823}" ma:internalName="TaxCatchAll" ma:showField="CatchAllData" ma:web="1acaba5e-406a-4d3d-8a63-6607b073ece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6160189-242b-472d-b472-f990ced41aa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17e3465-c9ce-485a-b4ea-95183e93b67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acaba5e-406a-4d3d-8a63-6607b073ece2" xsi:nil="true"/>
    <lcf76f155ced4ddcb4097134ff3c332f xmlns="76160189-242b-472d-b472-f990ced41aa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8FAE2A2-5C84-44BC-8178-E5450EA07CC6}"/>
</file>

<file path=customXml/itemProps2.xml><?xml version="1.0" encoding="utf-8"?>
<ds:datastoreItem xmlns:ds="http://schemas.openxmlformats.org/officeDocument/2006/customXml" ds:itemID="{9E38AA9C-3E29-4D52-93BA-76A1BCF8CDD0}"/>
</file>

<file path=customXml/itemProps3.xml><?xml version="1.0" encoding="utf-8"?>
<ds:datastoreItem xmlns:ds="http://schemas.openxmlformats.org/officeDocument/2006/customXml" ds:itemID="{91A10C6E-71D4-48D4-8850-D8583CE63AD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1</Words>
  <Application>Microsoft Macintosh PowerPoint</Application>
  <PresentationFormat>Custom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Folks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15.0034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Mcara</dc:creator>
  <cp:lastModifiedBy>Marianne Mcara</cp:lastModifiedBy>
  <cp:revision>17</cp:revision>
  <cp:lastPrinted>2017-12-04T11:14:56Z</cp:lastPrinted>
  <dcterms:created xsi:type="dcterms:W3CDTF">2017-11-23T15:06:26Z</dcterms:created>
  <dcterms:modified xsi:type="dcterms:W3CDTF">2017-12-04T11:15:02Z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0x0101001AEA5F6F427BAA439DF79671C255CA4D</vt:lpwstr>
  </property>
</Properties>
</file>