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0"/>
    <p:restoredTop sz="94659"/>
  </p:normalViewPr>
  <p:slideViewPr>
    <p:cSldViewPr snapToGrid="0" snapToObjects="1">
      <p:cViewPr>
        <p:scale>
          <a:sx n="30" d="100"/>
          <a:sy n="30" d="100"/>
        </p:scale>
        <p:origin x="3800" y="10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78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5634" y="3778936"/>
            <a:ext cx="4438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Did you enjoy it?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5634" y="5002315"/>
            <a:ext cx="5203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Did you like the people there?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5634" y="6157398"/>
            <a:ext cx="5203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Did you get to know anyone?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5634" y="8535860"/>
            <a:ext cx="5203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Would you go back?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5633" y="7380777"/>
            <a:ext cx="5203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Did you feel included?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187439" y="4916691"/>
            <a:ext cx="900000" cy="90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187439" y="3724102"/>
            <a:ext cx="900000" cy="90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187439" y="8488100"/>
            <a:ext cx="900000" cy="90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6187439" y="7337584"/>
            <a:ext cx="900000" cy="90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6187439" y="6109280"/>
            <a:ext cx="900000" cy="90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52098" y="2657404"/>
            <a:ext cx="1791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Name: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90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A3333FC-3C60-47E1-87CC-29076550602E}"/>
</file>

<file path=customXml/itemProps2.xml><?xml version="1.0" encoding="utf-8"?>
<ds:datastoreItem xmlns:ds="http://schemas.openxmlformats.org/officeDocument/2006/customXml" ds:itemID="{92B7FDC2-1449-4D3E-9F22-F42E7163968D}"/>
</file>

<file path=customXml/itemProps3.xml><?xml version="1.0" encoding="utf-8"?>
<ds:datastoreItem xmlns:ds="http://schemas.openxmlformats.org/officeDocument/2006/customXml" ds:itemID="{918D9440-4F43-4D56-9FD2-1D96B11AB30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31</Words>
  <Application>Microsoft Macintosh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10</cp:revision>
  <cp:lastPrinted>2017-12-04T10:16:21Z</cp:lastPrinted>
  <dcterms:created xsi:type="dcterms:W3CDTF">2017-11-23T15:06:26Z</dcterms:created>
  <dcterms:modified xsi:type="dcterms:W3CDTF">2017-12-04T10:17:34Z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