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8" r:id="rId2"/>
    <p:sldId id="259" r:id="rId3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790"/>
    <p:restoredTop sz="94659"/>
  </p:normalViewPr>
  <p:slideViewPr>
    <p:cSldViewPr snapToGrid="0" snapToObjects="1">
      <p:cViewPr>
        <p:scale>
          <a:sx n="85" d="100"/>
          <a:sy n="85" d="100"/>
        </p:scale>
        <p:origin x="109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47A61-6929-2047-B5FD-FB3C705FB327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6E6F2-7856-414E-935F-5FB0847F5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038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emf"/><Relationship Id="rId3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emf"/><Relationship Id="rId3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7893" cy="7559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6333">
            <a:off x="714264" y="4095147"/>
            <a:ext cx="3784600" cy="2654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2866">
            <a:off x="674770" y="763369"/>
            <a:ext cx="3784600" cy="26543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65028" y="7079666"/>
            <a:ext cx="25410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l</a:t>
            </a:r>
            <a:r>
              <a:rPr lang="en-US" sz="1400" dirty="0" err="1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eapfrog.tools</a:t>
            </a:r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 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793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7893" cy="7559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2866">
            <a:off x="690536" y="747603"/>
            <a:ext cx="3784600" cy="2654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264" y="4165272"/>
            <a:ext cx="3784600" cy="26543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171">
            <a:off x="6140917" y="721492"/>
            <a:ext cx="3784600" cy="2654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652">
            <a:off x="6142906" y="4181037"/>
            <a:ext cx="3784600" cy="265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29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652C045-0AC1-4502-99C7-5939EFF9179A}"/>
</file>

<file path=customXml/itemProps2.xml><?xml version="1.0" encoding="utf-8"?>
<ds:datastoreItem xmlns:ds="http://schemas.openxmlformats.org/officeDocument/2006/customXml" ds:itemID="{8E83B91B-36F4-40CB-8C2B-22CEBBEDF97D}"/>
</file>

<file path=customXml/itemProps3.xml><?xml version="1.0" encoding="utf-8"?>
<ds:datastoreItem xmlns:ds="http://schemas.openxmlformats.org/officeDocument/2006/customXml" ds:itemID="{12CBCA78-2807-4373-9799-E4EAFF4C44C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</TotalTime>
  <Words>1</Words>
  <Application>Microsoft Macintosh PowerPoint</Application>
  <PresentationFormat>Custom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</vt:lpstr>
      <vt:lpstr>Calibri Light</vt:lpstr>
      <vt:lpstr>Folks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9</cp:revision>
  <cp:lastPrinted>2017-12-04T10:46:44Z</cp:lastPrinted>
  <dcterms:created xsi:type="dcterms:W3CDTF">2017-11-14T15:39:57Z</dcterms:created>
  <dcterms:modified xsi:type="dcterms:W3CDTF">2017-12-04T10:46:46Z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