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6" r:id="rId1"/>
  </p:sldMasterIdLst>
  <p:sldIdLst>
    <p:sldId id="258" r:id="rId2"/>
    <p:sldId id="257" r:id="rId3"/>
  </p:sldIdLst>
  <p:sldSz cx="7199313" cy="719931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95"/>
    <p:restoredTop sz="93643"/>
  </p:normalViewPr>
  <p:slideViewPr>
    <p:cSldViewPr snapToGrid="0" snapToObjects="1">
      <p:cViewPr varScale="1">
        <p:scale>
          <a:sx n="110" d="100"/>
          <a:sy n="110" d="100"/>
        </p:scale>
        <p:origin x="250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ro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401211" y="685937"/>
            <a:ext cx="4408295" cy="3406667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Example text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2280062" y="3196793"/>
            <a:ext cx="4568043" cy="3409130"/>
          </a:xfrm>
        </p:spPr>
        <p:txBody>
          <a:bodyPr anchor="ctr" anchorCtr="0">
            <a:normAutofit/>
          </a:bodyPr>
          <a:lstStyle>
            <a:lvl1pPr marL="0" indent="0" algn="r">
              <a:buNone/>
              <a:defRPr sz="5400"/>
            </a:lvl1pPr>
          </a:lstStyle>
          <a:p>
            <a:pPr lvl="0"/>
            <a:r>
              <a:rPr lang="en-US" smtClean="0"/>
              <a:t>Example text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960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0427" y="5840151"/>
            <a:ext cx="2498460" cy="13591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487" y="1947554"/>
            <a:ext cx="2499400" cy="3304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117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150D-B784-424A-89A6-D6CE48BB90D9}" type="datetimeFigureOut">
              <a:rPr lang="en-US" smtClean="0"/>
              <a:t>2/10/2017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7800A-657C-464D-8521-A3452DD3EB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10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4953" y="383299"/>
            <a:ext cx="6209407" cy="13915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4953" y="1916484"/>
            <a:ext cx="6209407" cy="45678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4953" y="6672698"/>
            <a:ext cx="1619845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78150D-B784-424A-89A6-D6CE48BB90D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84773" y="6672698"/>
            <a:ext cx="2429768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84515" y="6672698"/>
            <a:ext cx="1619845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97800A-657C-464D-8521-A3452DD3EB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414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63" r:id="rId3"/>
  </p:sldLayoutIdLst>
  <p:txStyles>
    <p:titleStyle>
      <a:lvl1pPr algn="l" defTabSz="719907" rtl="0" eaLnBrk="1" latinLnBrk="0" hangingPunct="1">
        <a:lnSpc>
          <a:spcPct val="90000"/>
        </a:lnSpc>
        <a:spcBef>
          <a:spcPct val="0"/>
        </a:spcBef>
        <a:buNone/>
        <a:defRPr sz="346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9977" indent="-179977" algn="l" defTabSz="719907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204" kern="1200">
          <a:solidFill>
            <a:schemeClr val="tx1"/>
          </a:solidFill>
          <a:latin typeface="+mn-lt"/>
          <a:ea typeface="+mn-ea"/>
          <a:cs typeface="+mn-cs"/>
        </a:defRPr>
      </a:lvl1pPr>
      <a:lvl2pPr marL="539930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899884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3pPr>
      <a:lvl4pPr marL="1259837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4pPr>
      <a:lvl5pPr marL="1619791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5pPr>
      <a:lvl6pPr marL="1979745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6pPr>
      <a:lvl7pPr marL="2339698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7pPr>
      <a:lvl8pPr marL="2699652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8pPr>
      <a:lvl9pPr marL="3059605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1pPr>
      <a:lvl2pPr marL="359954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2pPr>
      <a:lvl3pPr marL="719907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3pPr>
      <a:lvl4pPr marL="1079861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4pPr>
      <a:lvl5pPr marL="1439814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5pPr>
      <a:lvl6pPr marL="1799768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6pPr>
      <a:lvl7pPr marL="2159721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7pPr>
      <a:lvl8pPr marL="2519675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8pPr>
      <a:lvl9pPr marL="2879628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b="1" baseline="30000" dirty="0">
                <a:latin typeface="BPreplay" panose="02000503000000020004" pitchFamily="50" charset="0"/>
              </a:rPr>
              <a:t>Top-up</a:t>
            </a:r>
            <a:r>
              <a:rPr lang="en-GB" baseline="30000" dirty="0">
                <a:latin typeface="BPreplay" panose="02000503000000020004" pitchFamily="50" charset="0"/>
              </a:rPr>
              <a:t> your bookshelves with the latest bestsellers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b="1" baseline="30000" dirty="0">
                <a:latin typeface="BPreplay" panose="02000503000000020004" pitchFamily="50" charset="0"/>
              </a:rPr>
              <a:t>Download</a:t>
            </a:r>
            <a:r>
              <a:rPr lang="en-GB" baseline="30000" dirty="0">
                <a:latin typeface="BPreplay" panose="02000503000000020004" pitchFamily="50" charset="0"/>
              </a:rPr>
              <a:t> </a:t>
            </a:r>
            <a:r>
              <a:rPr lang="en-GB" baseline="30000" dirty="0" smtClean="0">
                <a:latin typeface="BPreplay" panose="02000503000000020004" pitchFamily="50" charset="0"/>
              </a:rPr>
              <a:t>with</a:t>
            </a:r>
            <a:br>
              <a:rPr lang="en-GB" baseline="30000" dirty="0" smtClean="0">
                <a:latin typeface="BPreplay" panose="02000503000000020004" pitchFamily="50" charset="0"/>
              </a:rPr>
            </a:br>
            <a:r>
              <a:rPr lang="en-GB" baseline="30000" dirty="0" smtClean="0">
                <a:latin typeface="BPreplay" panose="02000503000000020004" pitchFamily="50" charset="0"/>
              </a:rPr>
              <a:t> </a:t>
            </a:r>
            <a:r>
              <a:rPr lang="en-GB" baseline="30000" dirty="0">
                <a:latin typeface="BPreplay" panose="02000503000000020004" pitchFamily="50" charset="0"/>
              </a:rPr>
              <a:t>free Wi-Fi</a:t>
            </a:r>
          </a:p>
        </p:txBody>
      </p:sp>
    </p:spTree>
    <p:extLst>
      <p:ext uri="{BB962C8B-B14F-4D97-AF65-F5344CB8AC3E}">
        <p14:creationId xmlns:p14="http://schemas.microsoft.com/office/powerpoint/2010/main" val="20716221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9863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AEA5F6F427BAA439DF79671C255CA4D" ma:contentTypeVersion="15" ma:contentTypeDescription="Create a new document." ma:contentTypeScope="" ma:versionID="11855870bfeb916df25dee6f87b4b7f0">
  <xsd:schema xmlns:xsd="http://www.w3.org/2001/XMLSchema" xmlns:xs="http://www.w3.org/2001/XMLSchema" xmlns:p="http://schemas.microsoft.com/office/2006/metadata/properties" xmlns:ns2="1acaba5e-406a-4d3d-8a63-6607b073ece2" xmlns:ns3="76160189-242b-472d-b472-f990ced41aa2" targetNamespace="http://schemas.microsoft.com/office/2006/metadata/properties" ma:root="true" ma:fieldsID="bd3a782e7e6c44ec0bdf4eabe71586e0" ns2:_="" ns3:_="">
    <xsd:import namespace="1acaba5e-406a-4d3d-8a63-6607b073ece2"/>
    <xsd:import namespace="76160189-242b-472d-b472-f990ced41aa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caba5e-406a-4d3d-8a63-6607b073ece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d17ff54f-4f3a-49a9-a6b8-815374c94823}" ma:internalName="TaxCatchAll" ma:showField="CatchAllData" ma:web="1acaba5e-406a-4d3d-8a63-6607b073ece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160189-242b-472d-b472-f990ced41aa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17e3465-c9ce-485a-b4ea-95183e93b67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acaba5e-406a-4d3d-8a63-6607b073ece2" xsi:nil="true"/>
    <lcf76f155ced4ddcb4097134ff3c332f xmlns="76160189-242b-472d-b472-f990ced41aa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D8677A8-D6B1-4C1B-BF14-07CD980815B7}"/>
</file>

<file path=customXml/itemProps2.xml><?xml version="1.0" encoding="utf-8"?>
<ds:datastoreItem xmlns:ds="http://schemas.openxmlformats.org/officeDocument/2006/customXml" ds:itemID="{9E78B0BD-3461-4527-A80B-1681F7CD917A}"/>
</file>

<file path=customXml/itemProps3.xml><?xml version="1.0" encoding="utf-8"?>
<ds:datastoreItem xmlns:ds="http://schemas.openxmlformats.org/officeDocument/2006/customXml" ds:itemID="{2AB0EE30-A4D1-4E66-85D3-1F691A26E942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</TotalTime>
  <Words>9</Words>
  <Application>Microsoft Office PowerPoint</Application>
  <PresentationFormat>Custom</PresentationFormat>
  <Paragraphs>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BPreplay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Whitham, Roger (whithamr)</dc:creator>
  <cp:lastModifiedBy>Marc Wareing</cp:lastModifiedBy>
  <cp:revision>7</cp:revision>
  <dcterms:created xsi:type="dcterms:W3CDTF">2017-01-23T06:47:25Z</dcterms:created>
  <dcterms:modified xsi:type="dcterms:W3CDTF">2017-02-10T09:30:30Z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0x0101001AEA5F6F427BAA439DF79671C255CA4D</vt:lpwstr>
  </property>
</Properties>
</file>