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0691813" cy="755967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76"/>
    <p:restoredTop sz="94659"/>
  </p:normalViewPr>
  <p:slideViewPr>
    <p:cSldViewPr snapToGrid="0" snapToObjects="1">
      <p:cViewPr>
        <p:scale>
          <a:sx n="93" d="100"/>
          <a:sy n="93" d="100"/>
        </p:scale>
        <p:origin x="1608" y="-4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08A383-D797-EE40-9D7C-067A9F3B25A3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6188" y="1143000"/>
            <a:ext cx="4365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5F8DEC-3BA6-8D47-A523-4AF737675F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830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F8DEC-3BA6-8D47-A523-4AF737675F1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628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696CC-FE0A-7A49-806F-0C7FEFE81B9F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03864-9539-7540-AE6C-559E913758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696CC-FE0A-7A49-806F-0C7FEFE81B9F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03864-9539-7540-AE6C-559E913758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696CC-FE0A-7A49-806F-0C7FEFE81B9F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03864-9539-7540-AE6C-559E913758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696CC-FE0A-7A49-806F-0C7FEFE81B9F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03864-9539-7540-AE6C-559E913758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696CC-FE0A-7A49-806F-0C7FEFE81B9F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03864-9539-7540-AE6C-559E913758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696CC-FE0A-7A49-806F-0C7FEFE81B9F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03864-9539-7540-AE6C-559E913758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696CC-FE0A-7A49-806F-0C7FEFE81B9F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03864-9539-7540-AE6C-559E913758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696CC-FE0A-7A49-806F-0C7FEFE81B9F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03864-9539-7540-AE6C-559E913758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696CC-FE0A-7A49-806F-0C7FEFE81B9F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03864-9539-7540-AE6C-559E913758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696CC-FE0A-7A49-806F-0C7FEFE81B9F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03864-9539-7540-AE6C-559E913758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696CC-FE0A-7A49-806F-0C7FEFE81B9F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03864-9539-7540-AE6C-559E913758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2696CC-FE0A-7A49-806F-0C7FEFE81B9F}" type="datetimeFigureOut">
              <a:rPr lang="en-US" smtClean="0"/>
              <a:t>11/23/17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03864-9539-7540-AE6C-559E913758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886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07" y="0"/>
            <a:ext cx="10697893" cy="7559675"/>
          </a:xfrm>
          <a:prstGeom prst="rect">
            <a:avLst/>
          </a:prstGeom>
        </p:spPr>
      </p:pic>
      <p:sp>
        <p:nvSpPr>
          <p:cNvPr id="21" name="Arc 20"/>
          <p:cNvSpPr/>
          <p:nvPr/>
        </p:nvSpPr>
        <p:spPr>
          <a:xfrm rot="16200000">
            <a:off x="3556855" y="431675"/>
            <a:ext cx="14256000" cy="14256000"/>
          </a:xfrm>
          <a:prstGeom prst="arc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Arc 30"/>
          <p:cNvSpPr/>
          <p:nvPr/>
        </p:nvSpPr>
        <p:spPr>
          <a:xfrm rot="16200000">
            <a:off x="4422731" y="1297553"/>
            <a:ext cx="12564000" cy="12564000"/>
          </a:xfrm>
          <a:prstGeom prst="arc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6" name="Straight Connector 35"/>
          <p:cNvCxnSpPr/>
          <p:nvPr/>
        </p:nvCxnSpPr>
        <p:spPr>
          <a:xfrm flipH="1" flipV="1">
            <a:off x="5634018" y="2540727"/>
            <a:ext cx="3079875" cy="30635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Arc 28"/>
          <p:cNvSpPr/>
          <p:nvPr/>
        </p:nvSpPr>
        <p:spPr>
          <a:xfrm rot="16200000">
            <a:off x="7894854" y="4769674"/>
            <a:ext cx="5580000" cy="5580000"/>
          </a:xfrm>
          <a:prstGeom prst="arc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7161" y="5277428"/>
            <a:ext cx="2349500" cy="208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8195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697893" cy="7559675"/>
          </a:xfrm>
          <a:prstGeom prst="rect">
            <a:avLst/>
          </a:prstGeom>
        </p:spPr>
      </p:pic>
      <p:sp>
        <p:nvSpPr>
          <p:cNvPr id="13" name="Arc 12"/>
          <p:cNvSpPr/>
          <p:nvPr/>
        </p:nvSpPr>
        <p:spPr>
          <a:xfrm>
            <a:off x="-7145927" y="431675"/>
            <a:ext cx="14256000" cy="14256000"/>
          </a:xfrm>
          <a:prstGeom prst="arc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Arc 13"/>
          <p:cNvSpPr/>
          <p:nvPr/>
        </p:nvSpPr>
        <p:spPr>
          <a:xfrm>
            <a:off x="-6319807" y="1297553"/>
            <a:ext cx="12564000" cy="12564000"/>
          </a:xfrm>
          <a:prstGeom prst="arc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1941344" y="2498681"/>
            <a:ext cx="3074635" cy="309100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rc 14"/>
          <p:cNvSpPr/>
          <p:nvPr/>
        </p:nvSpPr>
        <p:spPr>
          <a:xfrm>
            <a:off x="-2807928" y="4769674"/>
            <a:ext cx="5580000" cy="5580000"/>
          </a:xfrm>
          <a:prstGeom prst="arc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4881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697893" cy="7559675"/>
          </a:xfrm>
          <a:prstGeom prst="rect">
            <a:avLst/>
          </a:prstGeom>
        </p:spPr>
      </p:pic>
      <p:sp>
        <p:nvSpPr>
          <p:cNvPr id="4" name="Arc 3"/>
          <p:cNvSpPr/>
          <p:nvPr/>
        </p:nvSpPr>
        <p:spPr>
          <a:xfrm rot="5400000">
            <a:off x="-7147877" y="-7127999"/>
            <a:ext cx="14256000" cy="14256000"/>
          </a:xfrm>
          <a:prstGeom prst="arc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rc 4"/>
          <p:cNvSpPr/>
          <p:nvPr/>
        </p:nvSpPr>
        <p:spPr>
          <a:xfrm rot="5400000">
            <a:off x="-6321757" y="-6301877"/>
            <a:ext cx="12564000" cy="12564000"/>
          </a:xfrm>
          <a:prstGeom prst="arc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56391" y="1972385"/>
            <a:ext cx="3084725" cy="30683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Arc 5"/>
          <p:cNvSpPr/>
          <p:nvPr/>
        </p:nvSpPr>
        <p:spPr>
          <a:xfrm rot="5400000">
            <a:off x="-2809878" y="-2790000"/>
            <a:ext cx="5580000" cy="5580000"/>
          </a:xfrm>
          <a:prstGeom prst="arc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5065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697893" cy="7559675"/>
          </a:xfrm>
          <a:prstGeom prst="rect">
            <a:avLst/>
          </a:prstGeom>
        </p:spPr>
      </p:pic>
      <p:sp>
        <p:nvSpPr>
          <p:cNvPr id="4" name="Arc 3"/>
          <p:cNvSpPr/>
          <p:nvPr/>
        </p:nvSpPr>
        <p:spPr>
          <a:xfrm rot="10800000">
            <a:off x="3563815" y="-7128000"/>
            <a:ext cx="14256000" cy="14256000"/>
          </a:xfrm>
          <a:prstGeom prst="arc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rc 4"/>
          <p:cNvSpPr/>
          <p:nvPr/>
        </p:nvSpPr>
        <p:spPr>
          <a:xfrm rot="10800000">
            <a:off x="4429691" y="-6301878"/>
            <a:ext cx="12564000" cy="12564000"/>
          </a:xfrm>
          <a:prstGeom prst="arc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5657624" y="1974274"/>
            <a:ext cx="3070373" cy="30867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Arc 5"/>
          <p:cNvSpPr/>
          <p:nvPr/>
        </p:nvSpPr>
        <p:spPr>
          <a:xfrm rot="10800000">
            <a:off x="7901814" y="-2790001"/>
            <a:ext cx="5580000" cy="5580000"/>
          </a:xfrm>
          <a:prstGeom prst="arc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9054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697893" cy="7559675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2558945" y="1493851"/>
            <a:ext cx="5580000" cy="5580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188" y="1968501"/>
            <a:ext cx="2349500" cy="208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8549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AEA5F6F427BAA439DF79671C255CA4D" ma:contentTypeVersion="15" ma:contentTypeDescription="Create a new document." ma:contentTypeScope="" ma:versionID="11855870bfeb916df25dee6f87b4b7f0">
  <xsd:schema xmlns:xsd="http://www.w3.org/2001/XMLSchema" xmlns:xs="http://www.w3.org/2001/XMLSchema" xmlns:p="http://schemas.microsoft.com/office/2006/metadata/properties" xmlns:ns2="1acaba5e-406a-4d3d-8a63-6607b073ece2" xmlns:ns3="76160189-242b-472d-b472-f990ced41aa2" targetNamespace="http://schemas.microsoft.com/office/2006/metadata/properties" ma:root="true" ma:fieldsID="bd3a782e7e6c44ec0bdf4eabe71586e0" ns2:_="" ns3:_="">
    <xsd:import namespace="1acaba5e-406a-4d3d-8a63-6607b073ece2"/>
    <xsd:import namespace="76160189-242b-472d-b472-f990ced41aa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caba5e-406a-4d3d-8a63-6607b073ece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d17ff54f-4f3a-49a9-a6b8-815374c94823}" ma:internalName="TaxCatchAll" ma:showField="CatchAllData" ma:web="1acaba5e-406a-4d3d-8a63-6607b073ece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160189-242b-472d-b472-f990ced41aa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17e3465-c9ce-485a-b4ea-95183e93b67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acaba5e-406a-4d3d-8a63-6607b073ece2" xsi:nil="true"/>
    <lcf76f155ced4ddcb4097134ff3c332f xmlns="76160189-242b-472d-b472-f990ced41aa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2663024-6165-4BFA-A1D1-9F2C37DD277E}"/>
</file>

<file path=customXml/itemProps2.xml><?xml version="1.0" encoding="utf-8"?>
<ds:datastoreItem xmlns:ds="http://schemas.openxmlformats.org/officeDocument/2006/customXml" ds:itemID="{FE52ABAC-113A-4807-92AB-93EF3F4335AC}"/>
</file>

<file path=customXml/itemProps3.xml><?xml version="1.0" encoding="utf-8"?>
<ds:datastoreItem xmlns:ds="http://schemas.openxmlformats.org/officeDocument/2006/customXml" ds:itemID="{A5583070-8A94-4F7C-ACEE-689F35B34F93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108</TotalTime>
  <Words>1</Words>
  <Application>Microsoft Macintosh PowerPoint</Application>
  <PresentationFormat>Custom</PresentationFormat>
  <Paragraphs>1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Calibri</vt:lpstr>
      <vt:lpstr>Calibri Light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15.0034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Marianne Mcara</dc:creator>
  <cp:lastModifiedBy>Marianne Mcara</cp:lastModifiedBy>
  <cp:revision>14</cp:revision>
  <cp:lastPrinted>2017-11-23T10:01:39Z</cp:lastPrinted>
  <dcterms:created xsi:type="dcterms:W3CDTF">2017-11-20T12:18:00Z</dcterms:created>
  <dcterms:modified xsi:type="dcterms:W3CDTF">2017-11-23T10:21:17Z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0x0101001AEA5F6F427BAA439DF79671C255CA4D</vt:lpwstr>
  </property>
</Properties>
</file>