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8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75"/>
    <p:restoredTop sz="93643"/>
  </p:normalViewPr>
  <p:slideViewPr>
    <p:cSldViewPr snapToGrid="0" snapToObjects="1">
      <p:cViewPr>
        <p:scale>
          <a:sx n="108" d="100"/>
          <a:sy n="108" d="100"/>
        </p:scale>
        <p:origin x="1680" y="9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g"/><Relationship Id="rId3" Type="http://schemas.openxmlformats.org/officeDocument/2006/relationships/image" Target="../media/image3.jp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ont"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679449" y="958850"/>
            <a:ext cx="5252999" cy="3245160"/>
          </a:xfrm>
        </p:spPr>
        <p:txBody>
          <a:bodyPr anchor="ctr" anchorCtr="0">
            <a:normAutofit/>
          </a:bodyPr>
          <a:lstStyle>
            <a:lvl1pPr marL="0" indent="0">
              <a:buNone/>
              <a:defRPr sz="6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Example text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6501161" y="2581430"/>
            <a:ext cx="5096070" cy="3247506"/>
          </a:xfrm>
        </p:spPr>
        <p:txBody>
          <a:bodyPr anchor="ctr" anchorCtr="0">
            <a:normAutofit/>
          </a:bodyPr>
          <a:lstStyle>
            <a:lvl1pPr marL="0" indent="0" algn="r">
              <a:buNone/>
              <a:defRPr sz="6000"/>
            </a:lvl1pPr>
          </a:lstStyle>
          <a:p>
            <a:pPr lvl="0"/>
            <a:r>
              <a:rPr lang="en-US" smtClean="0"/>
              <a:t>Example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0914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262" y="5654957"/>
            <a:ext cx="2211476" cy="12030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218" y="1460810"/>
            <a:ext cx="2201564" cy="2910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3026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150D-B784-424A-89A6-D6CE48BB90D9}" type="datetimeFigureOut">
              <a:rPr lang="en-US" smtClean="0"/>
              <a:t>1/23/17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97800A-657C-464D-8521-A3452DD3EB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59899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BPreplay" charset="0"/>
                <a:ea typeface="BPreplay" charset="0"/>
                <a:cs typeface="BPreplay" charset="0"/>
              </a:defRPr>
            </a:lvl1pPr>
          </a:lstStyle>
          <a:p>
            <a:fld id="{5A78150D-B784-424A-89A6-D6CE48BB90D9}" type="datetimeFigureOut">
              <a:rPr lang="en-US" smtClean="0"/>
              <a:pPr/>
              <a:t>1/23/17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BPreplay" charset="0"/>
                <a:ea typeface="BPreplay" charset="0"/>
                <a:cs typeface="BPreplay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BPreplay" charset="0"/>
                <a:ea typeface="BPreplay" charset="0"/>
                <a:cs typeface="BPreplay" charset="0"/>
              </a:defRPr>
            </a:lvl1pPr>
          </a:lstStyle>
          <a:p>
            <a:fld id="{4097800A-657C-464D-8521-A3452DD3EBD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5111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BPreplay" charset="0"/>
          <a:ea typeface="BPreplay" charset="0"/>
          <a:cs typeface="BPreplay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BPreplay" charset="0"/>
          <a:ea typeface="BPreplay" charset="0"/>
          <a:cs typeface="BPreplay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BPreplay" charset="0"/>
          <a:ea typeface="BPreplay" charset="0"/>
          <a:cs typeface="BPreplay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BPreplay" charset="0"/>
          <a:ea typeface="BPreplay" charset="0"/>
          <a:cs typeface="BPreplay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BPreplay" charset="0"/>
          <a:ea typeface="BPreplay" charset="0"/>
          <a:cs typeface="BPreplay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BPreplay" charset="0"/>
          <a:ea typeface="BPreplay" charset="0"/>
          <a:cs typeface="BPreplay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b="1" baseline="30000" dirty="0"/>
              <a:t>Dig</a:t>
            </a:r>
            <a:r>
              <a:rPr lang="en-GB" baseline="30000" dirty="0"/>
              <a:t> into the past with Family History resources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b="1" baseline="30000" dirty="0"/>
              <a:t>Build</a:t>
            </a:r>
            <a:r>
              <a:rPr lang="en-GB" baseline="30000" dirty="0"/>
              <a:t> </a:t>
            </a:r>
            <a:r>
              <a:rPr lang="en-GB" baseline="30000" dirty="0" smtClean="0"/>
              <a:t>creatively</a:t>
            </a:r>
            <a:br>
              <a:rPr lang="en-GB" baseline="30000" dirty="0" smtClean="0"/>
            </a:br>
            <a:r>
              <a:rPr lang="en-GB" baseline="30000" dirty="0" smtClean="0"/>
              <a:t>in </a:t>
            </a:r>
            <a:r>
              <a:rPr lang="en-GB" baseline="30000" dirty="0"/>
              <a:t>Lego Club</a:t>
            </a:r>
          </a:p>
        </p:txBody>
      </p:sp>
    </p:spTree>
    <p:extLst>
      <p:ext uri="{BB962C8B-B14F-4D97-AF65-F5344CB8AC3E}">
        <p14:creationId xmlns:p14="http://schemas.microsoft.com/office/powerpoint/2010/main" val="2071622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9863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CA01EA0-9023-4F7C-8A9E-8575673223FD}"/>
</file>

<file path=customXml/itemProps2.xml><?xml version="1.0" encoding="utf-8"?>
<ds:datastoreItem xmlns:ds="http://schemas.openxmlformats.org/officeDocument/2006/customXml" ds:itemID="{9766C046-175D-4CB8-9034-B48FA67A9D59}"/>
</file>

<file path=customXml/itemProps3.xml><?xml version="1.0" encoding="utf-8"?>
<ds:datastoreItem xmlns:ds="http://schemas.openxmlformats.org/officeDocument/2006/customXml" ds:itemID="{0BA42185-27D4-460A-B7D8-071025DAD8F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</TotalTime>
  <Words>10</Words>
  <Application>Microsoft Macintosh PowerPoint</Application>
  <PresentationFormat>Widescreen</PresentationFormat>
  <Paragraphs>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BPreplay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15.0023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Whitham, Roger (whithamr)</dc:creator>
  <cp:lastModifiedBy>Whitham, Roger (whithamr)</cp:lastModifiedBy>
  <cp:revision>5</cp:revision>
  <dcterms:created xsi:type="dcterms:W3CDTF">2017-01-23T06:47:25Z</dcterms:created>
  <dcterms:modified xsi:type="dcterms:W3CDTF">2017-01-23T07:32:24Z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