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76"/>
    <p:restoredTop sz="94659"/>
  </p:normalViewPr>
  <p:slideViewPr>
    <p:cSldViewPr snapToGrid="0" snapToObjects="1">
      <p:cViewPr>
        <p:scale>
          <a:sx n="93" d="100"/>
          <a:sy n="93" d="100"/>
        </p:scale>
        <p:origin x="1608" y="-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8A383-D797-EE40-9D7C-067A9F3B25A3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F8DEC-3BA6-8D47-A523-4AF737675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830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F8DEC-3BA6-8D47-A523-4AF737675F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28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86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" y="0"/>
            <a:ext cx="10697893" cy="7559675"/>
          </a:xfrm>
          <a:prstGeom prst="rect">
            <a:avLst/>
          </a:prstGeom>
        </p:spPr>
      </p:pic>
      <p:sp>
        <p:nvSpPr>
          <p:cNvPr id="21" name="Arc 20"/>
          <p:cNvSpPr/>
          <p:nvPr/>
        </p:nvSpPr>
        <p:spPr>
          <a:xfrm rot="16200000">
            <a:off x="3556855" y="431675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/>
          <p:cNvSpPr/>
          <p:nvPr/>
        </p:nvSpPr>
        <p:spPr>
          <a:xfrm rot="16200000">
            <a:off x="4422731" y="1297553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5634018" y="2540727"/>
            <a:ext cx="3079875" cy="30635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rc 28"/>
          <p:cNvSpPr/>
          <p:nvPr/>
        </p:nvSpPr>
        <p:spPr>
          <a:xfrm rot="16200000">
            <a:off x="7894854" y="4769674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161" y="5277428"/>
            <a:ext cx="23495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19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13" name="Arc 12"/>
          <p:cNvSpPr/>
          <p:nvPr/>
        </p:nvSpPr>
        <p:spPr>
          <a:xfrm>
            <a:off x="-7145927" y="431675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/>
          <p:cNvSpPr/>
          <p:nvPr/>
        </p:nvSpPr>
        <p:spPr>
          <a:xfrm>
            <a:off x="-6319807" y="1297553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1941344" y="2498681"/>
            <a:ext cx="3074635" cy="30910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/>
          <p:cNvSpPr/>
          <p:nvPr/>
        </p:nvSpPr>
        <p:spPr>
          <a:xfrm>
            <a:off x="-2807928" y="4769674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488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5400000">
            <a:off x="-7147877" y="-7127999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 rot="5400000">
            <a:off x="-6321757" y="-6301877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56391" y="1972385"/>
            <a:ext cx="3084725" cy="30683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 rot="5400000">
            <a:off x="-2809878" y="-2790000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06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10800000">
            <a:off x="3563815" y="-7128000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 rot="10800000">
            <a:off x="4429691" y="-6301878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5657624" y="1974274"/>
            <a:ext cx="3070373" cy="3086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 rot="10800000">
            <a:off x="7901814" y="-2790001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905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558945" y="1493851"/>
            <a:ext cx="5580000" cy="5580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188" y="1968501"/>
            <a:ext cx="23495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54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88E74D-D826-48CD-9A64-A590C607E1AD}"/>
</file>

<file path=customXml/itemProps2.xml><?xml version="1.0" encoding="utf-8"?>
<ds:datastoreItem xmlns:ds="http://schemas.openxmlformats.org/officeDocument/2006/customXml" ds:itemID="{A85DD82C-5421-41E0-BA48-E89586A25ABF}"/>
</file>

<file path=customXml/itemProps3.xml><?xml version="1.0" encoding="utf-8"?>
<ds:datastoreItem xmlns:ds="http://schemas.openxmlformats.org/officeDocument/2006/customXml" ds:itemID="{6BEBD306-120C-445A-A3F5-E64771D161E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</Words>
  <Application>Microsoft Macintosh PowerPoint</Application>
  <PresentationFormat>Custom</PresentationFormat>
  <Paragraphs>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14</cp:revision>
  <cp:lastPrinted>2017-11-23T10:01:39Z</cp:lastPrinted>
  <dcterms:created xsi:type="dcterms:W3CDTF">2017-11-20T12:18:00Z</dcterms:created>
  <dcterms:modified xsi:type="dcterms:W3CDTF">2017-11-23T10:21:17Z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