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8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59"/>
    <p:restoredTop sz="94659"/>
  </p:normalViewPr>
  <p:slideViewPr>
    <p:cSldViewPr snapToGrid="0" snapToObjects="1">
      <p:cViewPr>
        <p:scale>
          <a:sx n="52" d="100"/>
          <a:sy n="52" d="100"/>
        </p:scale>
        <p:origin x="3032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78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678" y="3415725"/>
            <a:ext cx="2678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what makes me happy  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11731" y="3415725"/>
            <a:ext cx="2678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What l want to change 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2307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894931E-35E6-459B-A48D-69FB96295B74}"/>
</file>

<file path=customXml/itemProps2.xml><?xml version="1.0" encoding="utf-8"?>
<ds:datastoreItem xmlns:ds="http://schemas.openxmlformats.org/officeDocument/2006/customXml" ds:itemID="{4FD953E5-8F3D-4DAD-8AD5-605862D04668}"/>
</file>

<file path=customXml/itemProps3.xml><?xml version="1.0" encoding="utf-8"?>
<ds:datastoreItem xmlns:ds="http://schemas.openxmlformats.org/officeDocument/2006/customXml" ds:itemID="{AD5E2439-09FB-46C7-AE7A-79AEC294D2B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9</Words>
  <Application>Microsoft Macintosh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Folks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8</cp:revision>
  <dcterms:created xsi:type="dcterms:W3CDTF">2017-11-23T15:06:26Z</dcterms:created>
  <dcterms:modified xsi:type="dcterms:W3CDTF">2017-12-04T10:34:39Z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