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charts/colors2.xml" ContentType="application/vnd.ms-office.chartcolorstyle+xml"/>
  <Override PartName="/ppt/charts/chart2.xml" ContentType="application/vnd.openxmlformats-officedocument.drawingml.chart+xml"/>
  <Override PartName="/ppt/charts/colors1.xml" ContentType="application/vnd.ms-office.chartcolorstyle+xml"/>
  <Override PartName="/ppt/charts/style1.xml" ContentType="application/vnd.ms-office.chartstyle+xml"/>
  <Override PartName="/ppt/charts/chart1.xml" ContentType="application/vnd.openxmlformats-officedocument.drawingml.chart+xml"/>
  <Override PartName="/ppt/charts/style2.xml" ContentType="application/vnd.ms-office.chartstyl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</p:sldIdLst>
  <p:sldSz cx="9601200" cy="128016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06"/>
    <p:restoredTop sz="94694"/>
  </p:normalViewPr>
  <p:slideViewPr>
    <p:cSldViewPr snapToGrid="0" snapToObjects="1">
      <p:cViewPr varScale="1">
        <p:scale>
          <a:sx n="65" d="100"/>
          <a:sy n="65" d="100"/>
        </p:scale>
        <p:origin x="3816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lt1"/>
            </a:solidFill>
            <a:ln w="31750">
              <a:solidFill>
                <a:schemeClr val="tx1"/>
              </a:solidFill>
            </a:ln>
            <a:effectLst/>
          </c:spPr>
          <c:dPt>
            <c:idx val="0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CB6-7741-938D-DF2F6286B27A}"/>
              </c:ext>
            </c:extLst>
          </c:dPt>
          <c:dPt>
            <c:idx val="1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CB6-7741-938D-DF2F6286B27A}"/>
              </c:ext>
            </c:extLst>
          </c:dPt>
          <c:dPt>
            <c:idx val="2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736-684F-850B-6BF3984D80ED}"/>
              </c:ext>
            </c:extLst>
          </c:dPt>
          <c:dPt>
            <c:idx val="3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3CB6-7741-938D-DF2F6286B27A}"/>
              </c:ext>
            </c:extLst>
          </c:dPt>
          <c:dPt>
            <c:idx val="4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3CB6-7741-938D-DF2F6286B27A}"/>
              </c:ext>
            </c:extLst>
          </c:dPt>
          <c:dPt>
            <c:idx val="5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3CB6-7741-938D-DF2F6286B27A}"/>
              </c:ext>
            </c:extLst>
          </c:dPt>
          <c:dPt>
            <c:idx val="6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3CB6-7741-938D-DF2F6286B27A}"/>
              </c:ext>
            </c:extLst>
          </c:dPt>
          <c:dPt>
            <c:idx val="7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3CB6-7741-938D-DF2F6286B27A}"/>
              </c:ext>
            </c:extLst>
          </c:dPt>
          <c:dPt>
            <c:idx val="8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3CB6-7741-938D-DF2F6286B27A}"/>
              </c:ext>
            </c:extLst>
          </c:dPt>
          <c:dPt>
            <c:idx val="9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3CB6-7741-938D-DF2F6286B27A}"/>
              </c:ext>
            </c:extLst>
          </c:dPt>
          <c:dPt>
            <c:idx val="10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3CB6-7741-938D-DF2F6286B27A}"/>
              </c:ext>
            </c:extLst>
          </c:dPt>
          <c:dPt>
            <c:idx val="11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3CB6-7741-938D-DF2F6286B27A}"/>
              </c:ext>
            </c:extLst>
          </c:dPt>
          <c:dPt>
            <c:idx val="12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3CB6-7741-938D-DF2F6286B27A}"/>
              </c:ext>
            </c:extLst>
          </c:dPt>
          <c:dPt>
            <c:idx val="13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3CB6-7741-938D-DF2F6286B27A}"/>
              </c:ext>
            </c:extLst>
          </c:dPt>
          <c:dPt>
            <c:idx val="14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3CB6-7741-938D-DF2F6286B27A}"/>
              </c:ext>
            </c:extLst>
          </c:dPt>
          <c:dPt>
            <c:idx val="15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3CB6-7741-938D-DF2F6286B27A}"/>
              </c:ext>
            </c:extLst>
          </c:dPt>
          <c:dLbls>
            <c:dLbl>
              <c:idx val="2"/>
              <c:layout>
                <c:manualLayout>
                  <c:x val="-8.5239173228346454E-2"/>
                  <c:y val="7.733156512478064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5968750000000002E-2"/>
                      <c:h val="4.830468452850119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1736-684F-850B-6BF3984D80E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Sheet1!$A$2:$A$17</c:f>
              <c:numCache>
                <c:formatCode>General</c:formatCode>
                <c:ptCount val="16"/>
              </c:numCache>
            </c:numRef>
          </c:cat>
          <c:val>
            <c:numRef>
              <c:f>Sheet1!$B$2:$B$17</c:f>
              <c:numCache>
                <c:formatCode>General</c:formatCode>
                <c:ptCount val="16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36-684F-850B-6BF3984D80ED}"/>
            </c:ext>
          </c:extLst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accent3">
        <a:lumMod val="20000"/>
        <a:lumOff val="80000"/>
      </a:schemeClr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lt1"/>
            </a:solidFill>
            <a:ln w="31750">
              <a:solidFill>
                <a:schemeClr val="tx1"/>
              </a:solidFill>
            </a:ln>
            <a:effectLst/>
          </c:spPr>
          <c:dPt>
            <c:idx val="0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340-D344-B8D1-EC104F1E808B}"/>
              </c:ext>
            </c:extLst>
          </c:dPt>
          <c:dPt>
            <c:idx val="1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340-D344-B8D1-EC104F1E808B}"/>
              </c:ext>
            </c:extLst>
          </c:dPt>
          <c:dPt>
            <c:idx val="2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736-684F-850B-6BF3984D80ED}"/>
              </c:ext>
            </c:extLst>
          </c:dPt>
          <c:dPt>
            <c:idx val="3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340-D344-B8D1-EC104F1E808B}"/>
              </c:ext>
            </c:extLst>
          </c:dPt>
          <c:dPt>
            <c:idx val="4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9340-D344-B8D1-EC104F1E808B}"/>
              </c:ext>
            </c:extLst>
          </c:dPt>
          <c:dPt>
            <c:idx val="5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9340-D344-B8D1-EC104F1E808B}"/>
              </c:ext>
            </c:extLst>
          </c:dPt>
          <c:dPt>
            <c:idx val="6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9340-D344-B8D1-EC104F1E808B}"/>
              </c:ext>
            </c:extLst>
          </c:dPt>
          <c:dPt>
            <c:idx val="7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9340-D344-B8D1-EC104F1E808B}"/>
              </c:ext>
            </c:extLst>
          </c:dPt>
          <c:dPt>
            <c:idx val="8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9340-D344-B8D1-EC104F1E808B}"/>
              </c:ext>
            </c:extLst>
          </c:dPt>
          <c:dPt>
            <c:idx val="9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9340-D344-B8D1-EC104F1E808B}"/>
              </c:ext>
            </c:extLst>
          </c:dPt>
          <c:dPt>
            <c:idx val="10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9340-D344-B8D1-EC104F1E808B}"/>
              </c:ext>
            </c:extLst>
          </c:dPt>
          <c:dPt>
            <c:idx val="11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9340-D344-B8D1-EC104F1E808B}"/>
              </c:ext>
            </c:extLst>
          </c:dPt>
          <c:dPt>
            <c:idx val="12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9340-D344-B8D1-EC104F1E808B}"/>
              </c:ext>
            </c:extLst>
          </c:dPt>
          <c:dPt>
            <c:idx val="13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9340-D344-B8D1-EC104F1E808B}"/>
              </c:ext>
            </c:extLst>
          </c:dPt>
          <c:dPt>
            <c:idx val="14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9340-D344-B8D1-EC104F1E808B}"/>
              </c:ext>
            </c:extLst>
          </c:dPt>
          <c:dPt>
            <c:idx val="15"/>
            <c:bubble3D val="0"/>
            <c:spPr>
              <a:solidFill>
                <a:schemeClr val="lt1"/>
              </a:solid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9340-D344-B8D1-EC104F1E808B}"/>
              </c:ext>
            </c:extLst>
          </c:dPt>
          <c:dLbls>
            <c:dLbl>
              <c:idx val="2"/>
              <c:layout>
                <c:manualLayout>
                  <c:x val="-8.5239173228346454E-2"/>
                  <c:y val="7.733156512478064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5968750000000002E-2"/>
                      <c:h val="4.830468452850119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1736-684F-850B-6BF3984D80E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Sheet1!$A$2:$A$17</c:f>
              <c:numCache>
                <c:formatCode>General</c:formatCode>
                <c:ptCount val="16"/>
              </c:numCache>
            </c:numRef>
          </c:cat>
          <c:val>
            <c:numRef>
              <c:f>Sheet1!$B$2:$B$17</c:f>
              <c:numCache>
                <c:formatCode>General</c:formatCode>
                <c:ptCount val="16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36-684F-850B-6BF3984D80ED}"/>
            </c:ext>
          </c:extLst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accent3">
        <a:lumMod val="20000"/>
        <a:lumOff val="80000"/>
      </a:schemeClr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1197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064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330" kern="1200"/>
  </cs:chartArea>
  <cs:dataLabel>
    <cs:lnRef idx="0">
      <cs:styleClr val="0"/>
    </cs:lnRef>
    <cs:fillRef idx="0"/>
    <cs:effectRef idx="0"/>
    <cs:fontRef idx="minor">
      <cs:styleClr val="0"/>
    </cs:fontRef>
    <cs:defRPr sz="1197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1197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197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995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1197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1197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064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330" kern="1200"/>
  </cs:chartArea>
  <cs:dataLabel>
    <cs:lnRef idx="0">
      <cs:styleClr val="0"/>
    </cs:lnRef>
    <cs:fillRef idx="0"/>
    <cs:effectRef idx="0"/>
    <cs:fontRef idx="minor">
      <cs:styleClr val="0"/>
    </cs:fontRef>
    <cs:defRPr sz="1197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1197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197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995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1197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BF05-738C-B946-A214-8BE2D550B156}" type="datetimeFigureOut">
              <a:rPr lang="en-US" smtClean="0"/>
              <a:t>7/17/19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3EB9B-22DF-C146-8042-A6C66DB63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457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BF05-738C-B946-A214-8BE2D550B156}" type="datetimeFigureOut">
              <a:rPr lang="en-US" smtClean="0"/>
              <a:t>7/17/19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3EB9B-22DF-C146-8042-A6C66DB63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586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BF05-738C-B946-A214-8BE2D550B156}" type="datetimeFigureOut">
              <a:rPr lang="en-US" smtClean="0"/>
              <a:t>7/17/19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3EB9B-22DF-C146-8042-A6C66DB63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471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BF05-738C-B946-A214-8BE2D550B156}" type="datetimeFigureOut">
              <a:rPr lang="en-US" smtClean="0"/>
              <a:t>7/17/19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3EB9B-22DF-C146-8042-A6C66DB63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09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BF05-738C-B946-A214-8BE2D550B156}" type="datetimeFigureOut">
              <a:rPr lang="en-US" smtClean="0"/>
              <a:t>7/17/19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3EB9B-22DF-C146-8042-A6C66DB63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195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BF05-738C-B946-A214-8BE2D550B156}" type="datetimeFigureOut">
              <a:rPr lang="en-US" smtClean="0"/>
              <a:t>7/17/19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3EB9B-22DF-C146-8042-A6C66DB63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065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BF05-738C-B946-A214-8BE2D550B156}" type="datetimeFigureOut">
              <a:rPr lang="en-US" smtClean="0"/>
              <a:t>7/17/19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3EB9B-22DF-C146-8042-A6C66DB63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1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BF05-738C-B946-A214-8BE2D550B156}" type="datetimeFigureOut">
              <a:rPr lang="en-US" smtClean="0"/>
              <a:t>7/17/19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3EB9B-22DF-C146-8042-A6C66DB63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916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BF05-738C-B946-A214-8BE2D550B156}" type="datetimeFigureOut">
              <a:rPr lang="en-US" smtClean="0"/>
              <a:t>7/17/19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3EB9B-22DF-C146-8042-A6C66DB63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118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BF05-738C-B946-A214-8BE2D550B156}" type="datetimeFigureOut">
              <a:rPr lang="en-US" smtClean="0"/>
              <a:t>7/17/19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3EB9B-22DF-C146-8042-A6C66DB63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836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BF05-738C-B946-A214-8BE2D550B156}" type="datetimeFigureOut">
              <a:rPr lang="en-US" smtClean="0"/>
              <a:t>7/17/19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3EB9B-22DF-C146-8042-A6C66DB63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670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CEBF05-738C-B946-A214-8BE2D550B156}" type="datetimeFigureOut">
              <a:rPr lang="en-US" smtClean="0"/>
              <a:t>7/17/19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3EB9B-22DF-C146-8042-A6C66DB63E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013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2B73F158-C1CD-9949-91FE-969A269761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42490768"/>
              </p:ext>
            </p:extLst>
          </p:nvPr>
        </p:nvGraphicFramePr>
        <p:xfrm>
          <a:off x="-1" y="1300469"/>
          <a:ext cx="9601201" cy="10573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AB4B5CB-7834-FB46-AC1B-4EE48966F1DD}"/>
              </a:ext>
            </a:extLst>
          </p:cNvPr>
          <p:cNvSpPr txBox="1"/>
          <p:nvPr/>
        </p:nvSpPr>
        <p:spPr>
          <a:xfrm rot="20820000">
            <a:off x="969329" y="6913136"/>
            <a:ext cx="3130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MOMENTUM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601488-F3DA-614A-BA64-9CE8111EA662}"/>
              </a:ext>
            </a:extLst>
          </p:cNvPr>
          <p:cNvSpPr txBox="1"/>
          <p:nvPr/>
        </p:nvSpPr>
        <p:spPr>
          <a:xfrm rot="19520374">
            <a:off x="1389491" y="7740675"/>
            <a:ext cx="2999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TIME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1CE3FE-29EE-BF4B-A9D7-A0C90455CC16}"/>
              </a:ext>
            </a:extLst>
          </p:cNvPr>
          <p:cNvSpPr txBox="1"/>
          <p:nvPr/>
        </p:nvSpPr>
        <p:spPr>
          <a:xfrm rot="18360000">
            <a:off x="1894705" y="8060758"/>
            <a:ext cx="3751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POLITICS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E273D45-3CC4-E84A-80D4-9C6B423956C0}"/>
              </a:ext>
            </a:extLst>
          </p:cNvPr>
          <p:cNvSpPr txBox="1"/>
          <p:nvPr/>
        </p:nvSpPr>
        <p:spPr>
          <a:xfrm rot="16860000">
            <a:off x="2541433" y="8508109"/>
            <a:ext cx="3597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CONNECTEDNESS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326F138-A95C-B049-B574-B4831B2B1E60}"/>
              </a:ext>
            </a:extLst>
          </p:cNvPr>
          <p:cNvSpPr txBox="1"/>
          <p:nvPr/>
        </p:nvSpPr>
        <p:spPr>
          <a:xfrm rot="15780000">
            <a:off x="3620931" y="8655339"/>
            <a:ext cx="33461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CAPACITY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7A5428-2DA5-D543-BC2E-F1B6BC4D3550}"/>
              </a:ext>
            </a:extLst>
          </p:cNvPr>
          <p:cNvSpPr txBox="1"/>
          <p:nvPr/>
        </p:nvSpPr>
        <p:spPr>
          <a:xfrm rot="14400000">
            <a:off x="4595912" y="8365135"/>
            <a:ext cx="3085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NOVELTY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A5EF77-8A9E-B144-8F6B-1306700D64A5}"/>
              </a:ext>
            </a:extLst>
          </p:cNvPr>
          <p:cNvSpPr txBox="1"/>
          <p:nvPr/>
        </p:nvSpPr>
        <p:spPr>
          <a:xfrm rot="13020000">
            <a:off x="4892425" y="7645897"/>
            <a:ext cx="3494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PROXIMITY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76B5942-B4C3-3742-B22C-0C8B535D76C8}"/>
              </a:ext>
            </a:extLst>
          </p:cNvPr>
          <p:cNvSpPr txBox="1"/>
          <p:nvPr/>
        </p:nvSpPr>
        <p:spPr>
          <a:xfrm rot="11640000">
            <a:off x="5778756" y="6941039"/>
            <a:ext cx="2920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DIFFICULTY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549486-7DFA-D541-8FA0-49FFE67D93B8}"/>
              </a:ext>
            </a:extLst>
          </p:cNvPr>
          <p:cNvSpPr txBox="1"/>
          <p:nvPr/>
        </p:nvSpPr>
        <p:spPr>
          <a:xfrm rot="10320000">
            <a:off x="5535990" y="6042954"/>
            <a:ext cx="3071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PREPARATION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1D1875C-23D0-1443-86FC-495E0D7CC014}"/>
              </a:ext>
            </a:extLst>
          </p:cNvPr>
          <p:cNvSpPr txBox="1"/>
          <p:nvPr/>
        </p:nvSpPr>
        <p:spPr>
          <a:xfrm rot="8702430">
            <a:off x="4896661" y="5238588"/>
            <a:ext cx="3346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RISK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C86FC14-A3FA-A841-A39F-A10F9AF1BEB5}"/>
              </a:ext>
            </a:extLst>
          </p:cNvPr>
          <p:cNvSpPr txBox="1"/>
          <p:nvPr/>
        </p:nvSpPr>
        <p:spPr>
          <a:xfrm rot="7541312">
            <a:off x="4038272" y="4855100"/>
            <a:ext cx="37585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RESILIENCE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D3DCF39-A78E-1547-AC20-BDC41CA83678}"/>
              </a:ext>
            </a:extLst>
          </p:cNvPr>
          <p:cNvSpPr txBox="1"/>
          <p:nvPr/>
        </p:nvSpPr>
        <p:spPr>
          <a:xfrm rot="6120000">
            <a:off x="3109455" y="4534646"/>
            <a:ext cx="4095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SUSTAINABILITY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3D2FF54-0040-7E45-9E7E-7D7CF46A5630}"/>
              </a:ext>
            </a:extLst>
          </p:cNvPr>
          <p:cNvSpPr txBox="1"/>
          <p:nvPr/>
        </p:nvSpPr>
        <p:spPr>
          <a:xfrm rot="4620000">
            <a:off x="2294412" y="4685691"/>
            <a:ext cx="4298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PASSION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62A7D4A-2568-FB41-9535-378E52214C84}"/>
              </a:ext>
            </a:extLst>
          </p:cNvPr>
          <p:cNvSpPr txBox="1"/>
          <p:nvPr/>
        </p:nvSpPr>
        <p:spPr>
          <a:xfrm rot="3300000">
            <a:off x="1629492" y="4976348"/>
            <a:ext cx="432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IMPACT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1F9E741-5B3E-9E40-8B1D-FCD63F5B6318}"/>
              </a:ext>
            </a:extLst>
          </p:cNvPr>
          <p:cNvSpPr txBox="1"/>
          <p:nvPr/>
        </p:nvSpPr>
        <p:spPr>
          <a:xfrm rot="1980000">
            <a:off x="1130217" y="5389251"/>
            <a:ext cx="4084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COST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EDE10AB-9E49-3E40-AAFB-762640D9CB06}"/>
              </a:ext>
            </a:extLst>
          </p:cNvPr>
          <p:cNvSpPr txBox="1"/>
          <p:nvPr/>
        </p:nvSpPr>
        <p:spPr>
          <a:xfrm rot="660000">
            <a:off x="899377" y="6116106"/>
            <a:ext cx="35642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EFFORT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7C46256-6ECB-0A45-87B3-BEC58812A718}"/>
              </a:ext>
            </a:extLst>
          </p:cNvPr>
          <p:cNvSpPr txBox="1"/>
          <p:nvPr/>
        </p:nvSpPr>
        <p:spPr>
          <a:xfrm>
            <a:off x="218937" y="580672"/>
            <a:ext cx="36264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WHEEL OF PRIORITIES</a:t>
            </a:r>
          </a:p>
          <a:p>
            <a:endParaRPr lang="en-US" sz="4000" b="1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034A094-0E60-054E-9E4F-B1AA1E13254D}"/>
              </a:ext>
            </a:extLst>
          </p:cNvPr>
          <p:cNvSpPr/>
          <p:nvPr/>
        </p:nvSpPr>
        <p:spPr>
          <a:xfrm>
            <a:off x="4656510" y="6449963"/>
            <a:ext cx="281263" cy="281263"/>
          </a:xfrm>
          <a:prstGeom prst="ellipse">
            <a:avLst/>
          </a:prstGeom>
          <a:solidFill>
            <a:schemeClr val="bg1"/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867B8317-C702-C843-9822-A9498B55D4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700" y="11809621"/>
            <a:ext cx="9321800" cy="67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317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2B73F158-C1CD-9949-91FE-969A2697616C}"/>
              </a:ext>
            </a:extLst>
          </p:cNvPr>
          <p:cNvGraphicFramePr/>
          <p:nvPr/>
        </p:nvGraphicFramePr>
        <p:xfrm>
          <a:off x="-1" y="1300469"/>
          <a:ext cx="9601201" cy="10573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AB4B5CB-7834-FB46-AC1B-4EE48966F1DD}"/>
              </a:ext>
            </a:extLst>
          </p:cNvPr>
          <p:cNvSpPr txBox="1"/>
          <p:nvPr/>
        </p:nvSpPr>
        <p:spPr>
          <a:xfrm rot="20820000">
            <a:off x="969329" y="6913136"/>
            <a:ext cx="3130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TEXT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601488-F3DA-614A-BA64-9CE8111EA662}"/>
              </a:ext>
            </a:extLst>
          </p:cNvPr>
          <p:cNvSpPr txBox="1"/>
          <p:nvPr/>
        </p:nvSpPr>
        <p:spPr>
          <a:xfrm rot="19520374">
            <a:off x="1389491" y="7740675"/>
            <a:ext cx="2999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TEXT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1CE3FE-29EE-BF4B-A9D7-A0C90455CC16}"/>
              </a:ext>
            </a:extLst>
          </p:cNvPr>
          <p:cNvSpPr txBox="1"/>
          <p:nvPr/>
        </p:nvSpPr>
        <p:spPr>
          <a:xfrm rot="18360000">
            <a:off x="1894705" y="8060758"/>
            <a:ext cx="3751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TEXT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E273D45-3CC4-E84A-80D4-9C6B423956C0}"/>
              </a:ext>
            </a:extLst>
          </p:cNvPr>
          <p:cNvSpPr txBox="1"/>
          <p:nvPr/>
        </p:nvSpPr>
        <p:spPr>
          <a:xfrm rot="16860000">
            <a:off x="2541433" y="8508109"/>
            <a:ext cx="3597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TEXT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326F138-A95C-B049-B574-B4831B2B1E60}"/>
              </a:ext>
            </a:extLst>
          </p:cNvPr>
          <p:cNvSpPr txBox="1"/>
          <p:nvPr/>
        </p:nvSpPr>
        <p:spPr>
          <a:xfrm rot="15780000">
            <a:off x="3620931" y="8655339"/>
            <a:ext cx="33461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TEXT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7A5428-2DA5-D543-BC2E-F1B6BC4D3550}"/>
              </a:ext>
            </a:extLst>
          </p:cNvPr>
          <p:cNvSpPr txBox="1"/>
          <p:nvPr/>
        </p:nvSpPr>
        <p:spPr>
          <a:xfrm rot="14400000">
            <a:off x="4595912" y="8365135"/>
            <a:ext cx="3085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TEXT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A5EF77-8A9E-B144-8F6B-1306700D64A5}"/>
              </a:ext>
            </a:extLst>
          </p:cNvPr>
          <p:cNvSpPr txBox="1"/>
          <p:nvPr/>
        </p:nvSpPr>
        <p:spPr>
          <a:xfrm rot="13020000">
            <a:off x="4892425" y="7645897"/>
            <a:ext cx="3494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TEXT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76B5942-B4C3-3742-B22C-0C8B535D76C8}"/>
              </a:ext>
            </a:extLst>
          </p:cNvPr>
          <p:cNvSpPr txBox="1"/>
          <p:nvPr/>
        </p:nvSpPr>
        <p:spPr>
          <a:xfrm rot="11640000">
            <a:off x="5778756" y="6941039"/>
            <a:ext cx="2920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TEXT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549486-7DFA-D541-8FA0-49FFE67D93B8}"/>
              </a:ext>
            </a:extLst>
          </p:cNvPr>
          <p:cNvSpPr txBox="1"/>
          <p:nvPr/>
        </p:nvSpPr>
        <p:spPr>
          <a:xfrm rot="10320000">
            <a:off x="5535990" y="6042954"/>
            <a:ext cx="3071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TEXT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1D1875C-23D0-1443-86FC-495E0D7CC014}"/>
              </a:ext>
            </a:extLst>
          </p:cNvPr>
          <p:cNvSpPr txBox="1"/>
          <p:nvPr/>
        </p:nvSpPr>
        <p:spPr>
          <a:xfrm rot="8702430">
            <a:off x="4896661" y="5238588"/>
            <a:ext cx="3346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TEXT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C86FC14-A3FA-A841-A39F-A10F9AF1BEB5}"/>
              </a:ext>
            </a:extLst>
          </p:cNvPr>
          <p:cNvSpPr txBox="1"/>
          <p:nvPr/>
        </p:nvSpPr>
        <p:spPr>
          <a:xfrm rot="7541312">
            <a:off x="4038272" y="4855100"/>
            <a:ext cx="37585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TEXT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D3DCF39-A78E-1547-AC20-BDC41CA83678}"/>
              </a:ext>
            </a:extLst>
          </p:cNvPr>
          <p:cNvSpPr txBox="1"/>
          <p:nvPr/>
        </p:nvSpPr>
        <p:spPr>
          <a:xfrm rot="6120000">
            <a:off x="3109455" y="4534646"/>
            <a:ext cx="4095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TEXT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3D2FF54-0040-7E45-9E7E-7D7CF46A5630}"/>
              </a:ext>
            </a:extLst>
          </p:cNvPr>
          <p:cNvSpPr txBox="1"/>
          <p:nvPr/>
        </p:nvSpPr>
        <p:spPr>
          <a:xfrm rot="4620000">
            <a:off x="2294412" y="4685691"/>
            <a:ext cx="4298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TEXT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62A7D4A-2568-FB41-9535-378E52214C84}"/>
              </a:ext>
            </a:extLst>
          </p:cNvPr>
          <p:cNvSpPr txBox="1"/>
          <p:nvPr/>
        </p:nvSpPr>
        <p:spPr>
          <a:xfrm rot="3300000">
            <a:off x="1629492" y="4976348"/>
            <a:ext cx="432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TEXT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1F9E741-5B3E-9E40-8B1D-FCD63F5B6318}"/>
              </a:ext>
            </a:extLst>
          </p:cNvPr>
          <p:cNvSpPr txBox="1"/>
          <p:nvPr/>
        </p:nvSpPr>
        <p:spPr>
          <a:xfrm rot="1980000">
            <a:off x="1130217" y="5389251"/>
            <a:ext cx="4084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TEXT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EDE10AB-9E49-3E40-AAFB-762640D9CB06}"/>
              </a:ext>
            </a:extLst>
          </p:cNvPr>
          <p:cNvSpPr txBox="1"/>
          <p:nvPr/>
        </p:nvSpPr>
        <p:spPr>
          <a:xfrm rot="660000">
            <a:off x="899377" y="6116106"/>
            <a:ext cx="35642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TEXT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7C46256-6ECB-0A45-87B3-BEC58812A718}"/>
              </a:ext>
            </a:extLst>
          </p:cNvPr>
          <p:cNvSpPr txBox="1"/>
          <p:nvPr/>
        </p:nvSpPr>
        <p:spPr>
          <a:xfrm>
            <a:off x="218937" y="580672"/>
            <a:ext cx="36264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WHEEL OF PRIORITIES</a:t>
            </a:r>
          </a:p>
          <a:p>
            <a:endParaRPr lang="en-US" sz="4000" b="1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8F79562-8888-CA40-A95C-C067B08FB380}"/>
              </a:ext>
            </a:extLst>
          </p:cNvPr>
          <p:cNvSpPr/>
          <p:nvPr/>
        </p:nvSpPr>
        <p:spPr>
          <a:xfrm>
            <a:off x="4656510" y="6449963"/>
            <a:ext cx="281263" cy="281263"/>
          </a:xfrm>
          <a:prstGeom prst="ellipse">
            <a:avLst/>
          </a:prstGeom>
          <a:solidFill>
            <a:schemeClr val="bg1"/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A2E5E6CC-3DC5-9641-971D-15286C086C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700" y="11809621"/>
            <a:ext cx="9321800" cy="67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774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EA5F6F427BAA439DF79671C255CA4D" ma:contentTypeVersion="15" ma:contentTypeDescription="Create a new document." ma:contentTypeScope="" ma:versionID="11855870bfeb916df25dee6f87b4b7f0">
  <xsd:schema xmlns:xsd="http://www.w3.org/2001/XMLSchema" xmlns:xs="http://www.w3.org/2001/XMLSchema" xmlns:p="http://schemas.microsoft.com/office/2006/metadata/properties" xmlns:ns2="1acaba5e-406a-4d3d-8a63-6607b073ece2" xmlns:ns3="76160189-242b-472d-b472-f990ced41aa2" targetNamespace="http://schemas.microsoft.com/office/2006/metadata/properties" ma:root="true" ma:fieldsID="bd3a782e7e6c44ec0bdf4eabe71586e0" ns2:_="" ns3:_="">
    <xsd:import namespace="1acaba5e-406a-4d3d-8a63-6607b073ece2"/>
    <xsd:import namespace="76160189-242b-472d-b472-f990ced41aa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caba5e-406a-4d3d-8a63-6607b073ece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d17ff54f-4f3a-49a9-a6b8-815374c94823}" ma:internalName="TaxCatchAll" ma:showField="CatchAllData" ma:web="1acaba5e-406a-4d3d-8a63-6607b073ec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160189-242b-472d-b472-f990ced41a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17e3465-c9ce-485a-b4ea-95183e93b6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caba5e-406a-4d3d-8a63-6607b073ece2" xsi:nil="true"/>
    <lcf76f155ced4ddcb4097134ff3c332f xmlns="76160189-242b-472d-b472-f990ced41aa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6C73A03-815B-49F1-B85D-79C5FF92F020}"/>
</file>

<file path=customXml/itemProps2.xml><?xml version="1.0" encoding="utf-8"?>
<ds:datastoreItem xmlns:ds="http://schemas.openxmlformats.org/officeDocument/2006/customXml" ds:itemID="{6D355D20-A30B-4937-BB97-EE0AD77B87BA}"/>
</file>

<file path=customXml/itemProps3.xml><?xml version="1.0" encoding="utf-8"?>
<ds:datastoreItem xmlns:ds="http://schemas.openxmlformats.org/officeDocument/2006/customXml" ds:itemID="{CABE740B-1B13-403F-8D74-AF70DFBFAD2C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38</Words>
  <Application>Microsoft Macintosh PowerPoint</Application>
  <PresentationFormat>A3 Paper (297x420 mm)</PresentationFormat>
  <Paragraphs>36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Perez, David</dc:creator>
  <cp:lastModifiedBy>Perez, David</cp:lastModifiedBy>
  <cp:revision>8</cp:revision>
  <dcterms:created xsi:type="dcterms:W3CDTF">2019-03-13T09:42:39Z</dcterms:created>
  <dcterms:modified xsi:type="dcterms:W3CDTF">2019-07-17T12:12:40Z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0x0101001AEA5F6F427BAA439DF79671C255CA4D</vt:lpwstr>
  </property>
</Properties>
</file>