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258" r:id="rId2"/>
  </p:sldIdLst>
  <p:sldSz cx="7559675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50"/>
    <p:restoredTop sz="94659"/>
  </p:normalViewPr>
  <p:slideViewPr>
    <p:cSldViewPr snapToGrid="0" snapToObjects="1">
      <p:cViewPr>
        <p:scale>
          <a:sx n="49" d="100"/>
          <a:sy n="49" d="100"/>
        </p:scale>
        <p:origin x="3344" y="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E094D-D3C9-8D40-8C63-186A66915061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9CAD3-D92C-B948-AEB1-A623BB5670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401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4960" y="1749795"/>
            <a:ext cx="5669756" cy="3722335"/>
          </a:xfrm>
        </p:spPr>
        <p:txBody>
          <a:bodyPr anchor="b"/>
          <a:lstStyle>
            <a:lvl1pPr algn="ctr">
              <a:defRPr sz="372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488"/>
            </a:lvl1pPr>
            <a:lvl2pPr marL="283510" indent="0" algn="ctr">
              <a:buNone/>
              <a:defRPr sz="1240"/>
            </a:lvl2pPr>
            <a:lvl3pPr marL="567019" indent="0" algn="ctr">
              <a:buNone/>
              <a:defRPr sz="1116"/>
            </a:lvl3pPr>
            <a:lvl4pPr marL="850529" indent="0" algn="ctr">
              <a:buNone/>
              <a:defRPr sz="992"/>
            </a:lvl4pPr>
            <a:lvl5pPr marL="1134039" indent="0" algn="ctr">
              <a:buNone/>
              <a:defRPr sz="992"/>
            </a:lvl5pPr>
            <a:lvl6pPr marL="1417549" indent="0" algn="ctr">
              <a:buNone/>
              <a:defRPr sz="992"/>
            </a:lvl6pPr>
            <a:lvl7pPr marL="1701058" indent="0" algn="ctr">
              <a:buNone/>
              <a:defRPr sz="992"/>
            </a:lvl7pPr>
            <a:lvl8pPr marL="1984568" indent="0" algn="ctr">
              <a:buNone/>
              <a:defRPr sz="992"/>
            </a:lvl8pPr>
            <a:lvl9pPr marL="2268078" indent="0" algn="ctr">
              <a:buNone/>
              <a:defRPr sz="992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0" y="2665530"/>
            <a:ext cx="6520220" cy="4447496"/>
          </a:xfrm>
        </p:spPr>
        <p:txBody>
          <a:bodyPr anchor="b"/>
          <a:lstStyle>
            <a:lvl1pPr>
              <a:defRPr sz="372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0" y="7155102"/>
            <a:ext cx="6520220" cy="2338833"/>
          </a:xfrm>
        </p:spPr>
        <p:txBody>
          <a:bodyPr/>
          <a:lstStyle>
            <a:lvl1pPr marL="0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1pPr>
            <a:lvl2pPr marL="283510" indent="0">
              <a:buNone/>
              <a:defRPr sz="1240">
                <a:solidFill>
                  <a:schemeClr val="tx1">
                    <a:tint val="75000"/>
                  </a:schemeClr>
                </a:solidFill>
              </a:defRPr>
            </a:lvl2pPr>
            <a:lvl3pPr marL="567019" indent="0">
              <a:buNone/>
              <a:defRPr sz="1116">
                <a:solidFill>
                  <a:schemeClr val="tx1">
                    <a:tint val="75000"/>
                  </a:schemeClr>
                </a:solidFill>
              </a:defRPr>
            </a:lvl3pPr>
            <a:lvl4pPr marL="850529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4pPr>
            <a:lvl5pPr marL="1134039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5pPr>
            <a:lvl6pPr marL="1417549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6pPr>
            <a:lvl7pPr marL="1701058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7pPr>
            <a:lvl8pPr marL="1984568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8pPr>
            <a:lvl9pPr marL="2268078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1"/>
            <a:ext cx="6520220" cy="20665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2" y="2620980"/>
            <a:ext cx="3198097" cy="1284502"/>
          </a:xfrm>
        </p:spPr>
        <p:txBody>
          <a:bodyPr anchor="b"/>
          <a:lstStyle>
            <a:lvl1pPr marL="0" indent="0">
              <a:buNone/>
              <a:defRPr sz="1488" b="1"/>
            </a:lvl1pPr>
            <a:lvl2pPr marL="283510" indent="0">
              <a:buNone/>
              <a:defRPr sz="1240" b="1"/>
            </a:lvl2pPr>
            <a:lvl3pPr marL="567019" indent="0">
              <a:buNone/>
              <a:defRPr sz="1116" b="1"/>
            </a:lvl3pPr>
            <a:lvl4pPr marL="850529" indent="0">
              <a:buNone/>
              <a:defRPr sz="992" b="1"/>
            </a:lvl4pPr>
            <a:lvl5pPr marL="1134039" indent="0">
              <a:buNone/>
              <a:defRPr sz="992" b="1"/>
            </a:lvl5pPr>
            <a:lvl6pPr marL="1417549" indent="0">
              <a:buNone/>
              <a:defRPr sz="992" b="1"/>
            </a:lvl6pPr>
            <a:lvl7pPr marL="1701058" indent="0">
              <a:buNone/>
              <a:defRPr sz="992" b="1"/>
            </a:lvl7pPr>
            <a:lvl8pPr marL="1984568" indent="0">
              <a:buNone/>
              <a:defRPr sz="992" b="1"/>
            </a:lvl8pPr>
            <a:lvl9pPr marL="2268078" indent="0">
              <a:buNone/>
              <a:defRPr sz="992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2" y="3905482"/>
            <a:ext cx="3198097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5" y="2620980"/>
            <a:ext cx="3213847" cy="1284502"/>
          </a:xfrm>
        </p:spPr>
        <p:txBody>
          <a:bodyPr anchor="b"/>
          <a:lstStyle>
            <a:lvl1pPr marL="0" indent="0">
              <a:buNone/>
              <a:defRPr sz="1488" b="1"/>
            </a:lvl1pPr>
            <a:lvl2pPr marL="283510" indent="0">
              <a:buNone/>
              <a:defRPr sz="1240" b="1"/>
            </a:lvl2pPr>
            <a:lvl3pPr marL="567019" indent="0">
              <a:buNone/>
              <a:defRPr sz="1116" b="1"/>
            </a:lvl3pPr>
            <a:lvl4pPr marL="850529" indent="0">
              <a:buNone/>
              <a:defRPr sz="992" b="1"/>
            </a:lvl4pPr>
            <a:lvl5pPr marL="1134039" indent="0">
              <a:buNone/>
              <a:defRPr sz="992" b="1"/>
            </a:lvl5pPr>
            <a:lvl6pPr marL="1417549" indent="0">
              <a:buNone/>
              <a:defRPr sz="992" b="1"/>
            </a:lvl6pPr>
            <a:lvl7pPr marL="1701058" indent="0">
              <a:buNone/>
              <a:defRPr sz="992" b="1"/>
            </a:lvl7pPr>
            <a:lvl8pPr marL="1984568" indent="0">
              <a:buNone/>
              <a:defRPr sz="992" b="1"/>
            </a:lvl8pPr>
            <a:lvl9pPr marL="2268078" indent="0">
              <a:buNone/>
              <a:defRPr sz="992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5" y="3905482"/>
            <a:ext cx="3213847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1984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4"/>
            <a:ext cx="3827085" cy="7598117"/>
          </a:xfrm>
        </p:spPr>
        <p:txBody>
          <a:bodyPr/>
          <a:lstStyle>
            <a:lvl1pPr>
              <a:defRPr sz="1984"/>
            </a:lvl1pPr>
            <a:lvl2pPr>
              <a:defRPr sz="1736"/>
            </a:lvl2pPr>
            <a:lvl3pPr>
              <a:defRPr sz="1488"/>
            </a:lvl3pPr>
            <a:lvl4pPr>
              <a:defRPr sz="1240"/>
            </a:lvl4pPr>
            <a:lvl5pPr>
              <a:defRPr sz="1240"/>
            </a:lvl5pPr>
            <a:lvl6pPr>
              <a:defRPr sz="1240"/>
            </a:lvl6pPr>
            <a:lvl7pPr>
              <a:defRPr sz="1240"/>
            </a:lvl7pPr>
            <a:lvl8pPr>
              <a:defRPr sz="1240"/>
            </a:lvl8pPr>
            <a:lvl9pPr>
              <a:defRPr sz="124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992"/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1984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13847" y="1539424"/>
            <a:ext cx="3827085" cy="7598117"/>
          </a:xfrm>
        </p:spPr>
        <p:txBody>
          <a:bodyPr/>
          <a:lstStyle>
            <a:lvl1pPr marL="0" indent="0">
              <a:buNone/>
              <a:defRPr sz="1984"/>
            </a:lvl1pPr>
            <a:lvl2pPr marL="283510" indent="0">
              <a:buNone/>
              <a:defRPr sz="1736"/>
            </a:lvl2pPr>
            <a:lvl3pPr marL="567019" indent="0">
              <a:buNone/>
              <a:defRPr sz="1488"/>
            </a:lvl3pPr>
            <a:lvl4pPr marL="850529" indent="0">
              <a:buNone/>
              <a:defRPr sz="1240"/>
            </a:lvl4pPr>
            <a:lvl5pPr marL="1134039" indent="0">
              <a:buNone/>
              <a:defRPr sz="1240"/>
            </a:lvl5pPr>
            <a:lvl6pPr marL="1417549" indent="0">
              <a:buNone/>
              <a:defRPr sz="1240"/>
            </a:lvl6pPr>
            <a:lvl7pPr marL="1701058" indent="0">
              <a:buNone/>
              <a:defRPr sz="1240"/>
            </a:lvl7pPr>
            <a:lvl8pPr marL="1984568" indent="0">
              <a:buNone/>
              <a:defRPr sz="1240"/>
            </a:lvl8pPr>
            <a:lvl9pPr marL="2268078" indent="0">
              <a:buNone/>
              <a:defRPr sz="124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992"/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2" y="569240"/>
            <a:ext cx="1630055" cy="90608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1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7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7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7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375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567019" rtl="0" eaLnBrk="1" latinLnBrk="0" hangingPunct="1">
        <a:lnSpc>
          <a:spcPct val="90000"/>
        </a:lnSpc>
        <a:spcBef>
          <a:spcPct val="0"/>
        </a:spcBef>
        <a:buNone/>
        <a:defRPr sz="272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755" indent="-141755" algn="l" defTabSz="567019" rtl="0" eaLnBrk="1" latinLnBrk="0" hangingPunct="1">
        <a:lnSpc>
          <a:spcPct val="90000"/>
        </a:lnSpc>
        <a:spcBef>
          <a:spcPts val="620"/>
        </a:spcBef>
        <a:buFont typeface="Arial"/>
        <a:buChar char="•"/>
        <a:defRPr sz="1736" kern="1200">
          <a:solidFill>
            <a:schemeClr val="tx1"/>
          </a:solidFill>
          <a:latin typeface="+mn-lt"/>
          <a:ea typeface="+mn-ea"/>
          <a:cs typeface="+mn-cs"/>
        </a:defRPr>
      </a:lvl1pPr>
      <a:lvl2pPr marL="425265" indent="-141755" algn="l" defTabSz="567019" rtl="0" eaLnBrk="1" latinLnBrk="0" hangingPunct="1">
        <a:lnSpc>
          <a:spcPct val="90000"/>
        </a:lnSpc>
        <a:spcBef>
          <a:spcPts val="310"/>
        </a:spcBef>
        <a:buFont typeface="Arial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08774" indent="-141755" algn="l" defTabSz="567019" rtl="0" eaLnBrk="1" latinLnBrk="0" hangingPunct="1">
        <a:lnSpc>
          <a:spcPct val="90000"/>
        </a:lnSpc>
        <a:spcBef>
          <a:spcPts val="310"/>
        </a:spcBef>
        <a:buFont typeface="Arial"/>
        <a:buChar char="•"/>
        <a:defRPr sz="1240" kern="1200">
          <a:solidFill>
            <a:schemeClr val="tx1"/>
          </a:solidFill>
          <a:latin typeface="+mn-lt"/>
          <a:ea typeface="+mn-ea"/>
          <a:cs typeface="+mn-cs"/>
        </a:defRPr>
      </a:lvl3pPr>
      <a:lvl4pPr marL="992284" indent="-141755" algn="l" defTabSz="567019" rtl="0" eaLnBrk="1" latinLnBrk="0" hangingPunct="1">
        <a:lnSpc>
          <a:spcPct val="90000"/>
        </a:lnSpc>
        <a:spcBef>
          <a:spcPts val="310"/>
        </a:spcBef>
        <a:buFont typeface="Arial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4pPr>
      <a:lvl5pPr marL="1275794" indent="-141755" algn="l" defTabSz="567019" rtl="0" eaLnBrk="1" latinLnBrk="0" hangingPunct="1">
        <a:lnSpc>
          <a:spcPct val="90000"/>
        </a:lnSpc>
        <a:spcBef>
          <a:spcPts val="310"/>
        </a:spcBef>
        <a:buFont typeface="Arial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5pPr>
      <a:lvl6pPr marL="1559303" indent="-141755" algn="l" defTabSz="567019" rtl="0" eaLnBrk="1" latinLnBrk="0" hangingPunct="1">
        <a:lnSpc>
          <a:spcPct val="90000"/>
        </a:lnSpc>
        <a:spcBef>
          <a:spcPts val="310"/>
        </a:spcBef>
        <a:buFont typeface="Arial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6pPr>
      <a:lvl7pPr marL="1842813" indent="-141755" algn="l" defTabSz="567019" rtl="0" eaLnBrk="1" latinLnBrk="0" hangingPunct="1">
        <a:lnSpc>
          <a:spcPct val="90000"/>
        </a:lnSpc>
        <a:spcBef>
          <a:spcPts val="310"/>
        </a:spcBef>
        <a:buFont typeface="Arial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7pPr>
      <a:lvl8pPr marL="2126323" indent="-141755" algn="l" defTabSz="567019" rtl="0" eaLnBrk="1" latinLnBrk="0" hangingPunct="1">
        <a:lnSpc>
          <a:spcPct val="90000"/>
        </a:lnSpc>
        <a:spcBef>
          <a:spcPts val="310"/>
        </a:spcBef>
        <a:buFont typeface="Arial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8pPr>
      <a:lvl9pPr marL="2409833" indent="-141755" algn="l" defTabSz="567019" rtl="0" eaLnBrk="1" latinLnBrk="0" hangingPunct="1">
        <a:lnSpc>
          <a:spcPct val="90000"/>
        </a:lnSpc>
        <a:spcBef>
          <a:spcPts val="310"/>
        </a:spcBef>
        <a:buFont typeface="Arial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1pPr>
      <a:lvl2pPr marL="283510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2pPr>
      <a:lvl3pPr marL="56701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3pPr>
      <a:lvl4pPr marL="85052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4pPr>
      <a:lvl5pPr marL="113403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5pPr>
      <a:lvl6pPr marL="141754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6pPr>
      <a:lvl7pPr marL="1701058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7pPr>
      <a:lvl8pPr marL="1984568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8pPr>
      <a:lvl9pPr marL="2268078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9675" cy="1069789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83905" y="7105483"/>
            <a:ext cx="1791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Name: </a:t>
            </a:r>
            <a:endParaRPr lang="en-US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417242" y="2267354"/>
            <a:ext cx="1800000" cy="1800000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217498" y="2148291"/>
            <a:ext cx="1800000" cy="1800000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217498" y="8084803"/>
            <a:ext cx="1800000" cy="1800000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17242" y="8084803"/>
            <a:ext cx="1800000" cy="1800000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139715" y="2197373"/>
            <a:ext cx="1260000" cy="1260000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17242" y="5202475"/>
            <a:ext cx="1260000" cy="1260000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6027498" y="5202475"/>
            <a:ext cx="1260000" cy="1260000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3087370" y="8354803"/>
            <a:ext cx="1260000" cy="1260000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838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1C27834-958A-4367-B2C3-1ABB7A5EFB07}"/>
</file>

<file path=customXml/itemProps2.xml><?xml version="1.0" encoding="utf-8"?>
<ds:datastoreItem xmlns:ds="http://schemas.openxmlformats.org/officeDocument/2006/customXml" ds:itemID="{666990F9-8EDD-48F2-8837-AAC0AB3C4609}"/>
</file>

<file path=customXml/itemProps3.xml><?xml version="1.0" encoding="utf-8"?>
<ds:datastoreItem xmlns:ds="http://schemas.openxmlformats.org/officeDocument/2006/customXml" ds:itemID="{BA7CAEE4-D9FE-4A89-98E0-B15442D8601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2</Words>
  <Application>Microsoft Macintosh PowerPoint</Application>
  <PresentationFormat>Custom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Folks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Mcara</dc:creator>
  <cp:lastModifiedBy>Marianne Mcara</cp:lastModifiedBy>
  <cp:revision>10</cp:revision>
  <cp:lastPrinted>2017-12-04T10:57:08Z</cp:lastPrinted>
  <dcterms:created xsi:type="dcterms:W3CDTF">2017-11-23T15:06:26Z</dcterms:created>
  <dcterms:modified xsi:type="dcterms:W3CDTF">2017-12-04T10:57:22Z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