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7" r:id="rId2"/>
  </p:sldIdLst>
  <p:sldSz cx="7559675" cy="1069181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172"/>
    <p:restoredTop sz="94659"/>
  </p:normalViewPr>
  <p:slideViewPr>
    <p:cSldViewPr snapToGrid="0" snapToObjects="1">
      <p:cViewPr>
        <p:scale>
          <a:sx n="98" d="100"/>
          <a:sy n="98" d="100"/>
        </p:scale>
        <p:origin x="2696" y="-1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8E094D-D3C9-8D40-8C63-186A66915061}" type="datetimeFigureOut">
              <a:rPr lang="en-US" smtClean="0"/>
              <a:t>12/4/17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9CAD3-D92C-B948-AEB1-A623BB5670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401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311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3.emf"/><Relationship Id="rId5" Type="http://schemas.openxmlformats.org/officeDocument/2006/relationships/image" Target="../media/image4.emf"/><Relationship Id="rId6" Type="http://schemas.openxmlformats.org/officeDocument/2006/relationships/image" Target="../media/image5.emf"/><Relationship Id="rId7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87" y="661386"/>
            <a:ext cx="444500" cy="609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055" y="661386"/>
            <a:ext cx="444500" cy="609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323" y="661386"/>
            <a:ext cx="444500" cy="6096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591" y="661386"/>
            <a:ext cx="444500" cy="6096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632" y="661386"/>
            <a:ext cx="444500" cy="6096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900" y="661386"/>
            <a:ext cx="444500" cy="6096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168" y="661386"/>
            <a:ext cx="444500" cy="6096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87" y="1635257"/>
            <a:ext cx="444500" cy="6096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355" y="1635257"/>
            <a:ext cx="444500" cy="6096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623" y="1635257"/>
            <a:ext cx="444500" cy="6096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291" y="1635257"/>
            <a:ext cx="444500" cy="6096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932" y="1635257"/>
            <a:ext cx="444500" cy="6096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200" y="1635257"/>
            <a:ext cx="444500" cy="6096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6468" y="1635257"/>
            <a:ext cx="444500" cy="6096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692877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1653145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2613413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3573681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4595722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5555990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6516258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692877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1653145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2613413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3573681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4595722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5555990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6516258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505" y="4601545"/>
            <a:ext cx="508622" cy="55350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534" y="4601545"/>
            <a:ext cx="508622" cy="55350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538" y="4601545"/>
            <a:ext cx="508622" cy="55350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567" y="4601545"/>
            <a:ext cx="508622" cy="55350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1800" y="4601545"/>
            <a:ext cx="508622" cy="55350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104" y="4601545"/>
            <a:ext cx="508622" cy="55350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133" y="4601545"/>
            <a:ext cx="508622" cy="55350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18" y="5603466"/>
            <a:ext cx="508622" cy="55350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547" y="5603466"/>
            <a:ext cx="508622" cy="553500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851" y="5603466"/>
            <a:ext cx="508622" cy="55350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280" y="5603466"/>
            <a:ext cx="508622" cy="55350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3413" y="5603466"/>
            <a:ext cx="508622" cy="553500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417" y="5603466"/>
            <a:ext cx="508622" cy="553500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446" y="5603466"/>
            <a:ext cx="508622" cy="553500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24" y="6524892"/>
            <a:ext cx="514803" cy="560227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634" y="6524892"/>
            <a:ext cx="514803" cy="560227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757" y="6524892"/>
            <a:ext cx="514803" cy="560227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567" y="6524892"/>
            <a:ext cx="514803" cy="560227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500" y="6524892"/>
            <a:ext cx="514803" cy="560227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623" y="6524892"/>
            <a:ext cx="514803" cy="560227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133" y="6524892"/>
            <a:ext cx="514803" cy="560227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48" y="7498763"/>
            <a:ext cx="514803" cy="560227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958" y="7498763"/>
            <a:ext cx="514803" cy="560227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081" y="7498763"/>
            <a:ext cx="514803" cy="560227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291" y="7498763"/>
            <a:ext cx="514803" cy="560227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824" y="7498763"/>
            <a:ext cx="514803" cy="560227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2647" y="7498763"/>
            <a:ext cx="514803" cy="560227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9557" y="7498763"/>
            <a:ext cx="514803" cy="560227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09" y="8601407"/>
            <a:ext cx="762000" cy="292100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679" y="8601407"/>
            <a:ext cx="762000" cy="292100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108" y="8601407"/>
            <a:ext cx="762000" cy="292100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378" y="8601407"/>
            <a:ext cx="762000" cy="292100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920" y="8601407"/>
            <a:ext cx="762000" cy="292100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349" y="8601407"/>
            <a:ext cx="762000" cy="292100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619" y="8601407"/>
            <a:ext cx="762000" cy="292100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38" y="9567470"/>
            <a:ext cx="762000" cy="292100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08" y="9567470"/>
            <a:ext cx="762000" cy="292100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037" y="9567470"/>
            <a:ext cx="762000" cy="292100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307" y="9567470"/>
            <a:ext cx="762000" cy="292100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849" y="9567470"/>
            <a:ext cx="762000" cy="292100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278" y="9567470"/>
            <a:ext cx="762000" cy="292100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548" y="9567470"/>
            <a:ext cx="762000" cy="292100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943" y="71107"/>
            <a:ext cx="1771330" cy="367032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818" r="61405" b="1375"/>
          <a:stretch/>
        </p:blipFill>
        <p:spPr>
          <a:xfrm>
            <a:off x="-14967" y="10122583"/>
            <a:ext cx="2354928" cy="501448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43" t="93014" r="-2474" b="1838"/>
          <a:stretch/>
        </p:blipFill>
        <p:spPr>
          <a:xfrm>
            <a:off x="5860977" y="10100682"/>
            <a:ext cx="2053405" cy="48213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124999" y="10311367"/>
            <a:ext cx="18298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l</a:t>
            </a:r>
            <a:r>
              <a:rPr lang="en-US" sz="1400" dirty="0" err="1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eapfrog.tools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799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EA5F6F427BAA439DF79671C255CA4D" ma:contentTypeVersion="15" ma:contentTypeDescription="Create a new document." ma:contentTypeScope="" ma:versionID="11855870bfeb916df25dee6f87b4b7f0">
  <xsd:schema xmlns:xsd="http://www.w3.org/2001/XMLSchema" xmlns:xs="http://www.w3.org/2001/XMLSchema" xmlns:p="http://schemas.microsoft.com/office/2006/metadata/properties" xmlns:ns2="1acaba5e-406a-4d3d-8a63-6607b073ece2" xmlns:ns3="76160189-242b-472d-b472-f990ced41aa2" targetNamespace="http://schemas.microsoft.com/office/2006/metadata/properties" ma:root="true" ma:fieldsID="bd3a782e7e6c44ec0bdf4eabe71586e0" ns2:_="" ns3:_="">
    <xsd:import namespace="1acaba5e-406a-4d3d-8a63-6607b073ece2"/>
    <xsd:import namespace="76160189-242b-472d-b472-f990ced41aa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caba5e-406a-4d3d-8a63-6607b073ece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d17ff54f-4f3a-49a9-a6b8-815374c94823}" ma:internalName="TaxCatchAll" ma:showField="CatchAllData" ma:web="1acaba5e-406a-4d3d-8a63-6607b073ec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160189-242b-472d-b472-f990ced41a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17e3465-c9ce-485a-b4ea-95183e93b6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caba5e-406a-4d3d-8a63-6607b073ece2" xsi:nil="true"/>
    <lcf76f155ced4ddcb4097134ff3c332f xmlns="76160189-242b-472d-b472-f990ced41aa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899139F-2693-43F6-AB89-D9D943B6C354}"/>
</file>

<file path=customXml/itemProps2.xml><?xml version="1.0" encoding="utf-8"?>
<ds:datastoreItem xmlns:ds="http://schemas.openxmlformats.org/officeDocument/2006/customXml" ds:itemID="{EA47BCDB-07AC-4034-B8B8-85B75B4A7C18}"/>
</file>

<file path=customXml/itemProps3.xml><?xml version="1.0" encoding="utf-8"?>
<ds:datastoreItem xmlns:ds="http://schemas.openxmlformats.org/officeDocument/2006/customXml" ds:itemID="{79C7BDBB-C169-4B11-8A0B-C9B71D184216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206</TotalTime>
  <Words>1</Words>
  <Application>Microsoft Macintosh PowerPoint</Application>
  <PresentationFormat>Custom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Calibri Light</vt:lpstr>
      <vt:lpstr>Folks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15.0034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Marianne Mcara</dc:creator>
  <cp:lastModifiedBy>Marianne Mcara</cp:lastModifiedBy>
  <cp:revision>17</cp:revision>
  <cp:lastPrinted>2017-12-04T11:14:56Z</cp:lastPrinted>
  <dcterms:created xsi:type="dcterms:W3CDTF">2017-11-23T15:06:26Z</dcterms:created>
  <dcterms:modified xsi:type="dcterms:W3CDTF">2017-12-04T11:15:02Z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0x0101001AEA5F6F427BAA439DF79671C255CA4D</vt:lpwstr>
  </property>
</Properties>
</file>