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59" r:id="rId2"/>
  </p:sldIdLst>
  <p:sldSz cx="7559675" cy="1069181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94"/>
    <p:restoredTop sz="94659"/>
  </p:normalViewPr>
  <p:slideViewPr>
    <p:cSldViewPr snapToGrid="0" snapToObjects="1">
      <p:cViewPr>
        <p:scale>
          <a:sx n="62" d="100"/>
          <a:sy n="62" d="100"/>
        </p:scale>
        <p:origin x="1832" y="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8E094D-D3C9-8D40-8C63-186A66915061}" type="datetimeFigureOut">
              <a:rPr lang="en-US" smtClean="0"/>
              <a:t>12/4/17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79CAD3-D92C-B948-AEB1-A623BB5670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4013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06A9E6-2818-A441-81D4-D6B2D2311F4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72212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311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7559675" cy="1069789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91873" y="5995282"/>
            <a:ext cx="12385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  <a:latin typeface="Folks" charset="0"/>
                <a:ea typeface="Folks" charset="0"/>
                <a:cs typeface="Folks" charset="0"/>
              </a:rPr>
              <a:t>connected</a:t>
            </a:r>
            <a:endParaRPr lang="en-US" dirty="0">
              <a:solidFill>
                <a:schemeClr val="bg1">
                  <a:lumMod val="50000"/>
                </a:schemeClr>
              </a:solidFill>
              <a:latin typeface="Folks" charset="0"/>
              <a:ea typeface="Folks" charset="0"/>
              <a:cs typeface="Folks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66155" y="5982924"/>
            <a:ext cx="12385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  <a:latin typeface="Folks" charset="0"/>
                <a:ea typeface="Folks" charset="0"/>
                <a:cs typeface="Folks" charset="0"/>
              </a:rPr>
              <a:t>confident</a:t>
            </a:r>
            <a:endParaRPr lang="en-US" dirty="0">
              <a:solidFill>
                <a:schemeClr val="bg1">
                  <a:lumMod val="50000"/>
                </a:schemeClr>
              </a:solidFill>
              <a:latin typeface="Folks" charset="0"/>
              <a:ea typeface="Folks" charset="0"/>
              <a:cs typeface="Folks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56631" y="9271468"/>
            <a:ext cx="12385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chemeClr val="bg1">
                    <a:lumMod val="50000"/>
                  </a:schemeClr>
                </a:solidFill>
                <a:latin typeface="Folks" charset="0"/>
                <a:ea typeface="Folks" charset="0"/>
                <a:cs typeface="Folks" charset="0"/>
              </a:rPr>
              <a:t>i</a:t>
            </a:r>
            <a:r>
              <a:rPr lang="en-US" smtClean="0">
                <a:solidFill>
                  <a:schemeClr val="bg1">
                    <a:lumMod val="50000"/>
                  </a:schemeClr>
                </a:solidFill>
                <a:latin typeface="Folks" charset="0"/>
                <a:ea typeface="Folks" charset="0"/>
                <a:cs typeface="Folks" charset="0"/>
              </a:rPr>
              <a:t>ncluded </a:t>
            </a:r>
            <a:endParaRPr lang="en-US" dirty="0">
              <a:solidFill>
                <a:schemeClr val="bg1">
                  <a:lumMod val="50000"/>
                </a:schemeClr>
              </a:solidFill>
              <a:latin typeface="Folks" charset="0"/>
              <a:ea typeface="Folks" charset="0"/>
              <a:cs typeface="Folks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229085" y="9264214"/>
            <a:ext cx="12385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  <a:latin typeface="Folks" charset="0"/>
                <a:ea typeface="Folks" charset="0"/>
                <a:cs typeface="Folks" charset="0"/>
              </a:rPr>
              <a:t>respected</a:t>
            </a:r>
            <a:endParaRPr lang="en-US" dirty="0">
              <a:solidFill>
                <a:schemeClr val="bg1">
                  <a:lumMod val="50000"/>
                </a:schemeClr>
              </a:solidFill>
              <a:latin typeface="Folks" charset="0"/>
              <a:ea typeface="Folks" charset="0"/>
              <a:cs typeface="Folks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200838" y="6042909"/>
            <a:ext cx="1145200" cy="300385"/>
          </a:xfrm>
          <a:prstGeom prst="round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5229085" y="6029755"/>
            <a:ext cx="1145200" cy="300385"/>
          </a:xfrm>
          <a:prstGeom prst="round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1191873" y="9321804"/>
            <a:ext cx="1145200" cy="300385"/>
          </a:xfrm>
          <a:prstGeom prst="round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5229085" y="9317586"/>
            <a:ext cx="1145200" cy="300385"/>
          </a:xfrm>
          <a:prstGeom prst="round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418517" y="3215395"/>
            <a:ext cx="17910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  <a:latin typeface="Folks" charset="0"/>
                <a:ea typeface="Folks" charset="0"/>
                <a:cs typeface="Folks" charset="0"/>
              </a:rPr>
              <a:t>Name: </a:t>
            </a:r>
            <a:endParaRPr lang="en-US" dirty="0">
              <a:solidFill>
                <a:schemeClr val="bg1">
                  <a:lumMod val="50000"/>
                </a:schemeClr>
              </a:solidFill>
              <a:latin typeface="Folks" charset="0"/>
              <a:ea typeface="Folks" charset="0"/>
              <a:cs typeface="Folk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78154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AEA5F6F427BAA439DF79671C255CA4D" ma:contentTypeVersion="15" ma:contentTypeDescription="Create a new document." ma:contentTypeScope="" ma:versionID="11855870bfeb916df25dee6f87b4b7f0">
  <xsd:schema xmlns:xsd="http://www.w3.org/2001/XMLSchema" xmlns:xs="http://www.w3.org/2001/XMLSchema" xmlns:p="http://schemas.microsoft.com/office/2006/metadata/properties" xmlns:ns2="1acaba5e-406a-4d3d-8a63-6607b073ece2" xmlns:ns3="76160189-242b-472d-b472-f990ced41aa2" targetNamespace="http://schemas.microsoft.com/office/2006/metadata/properties" ma:root="true" ma:fieldsID="bd3a782e7e6c44ec0bdf4eabe71586e0" ns2:_="" ns3:_="">
    <xsd:import namespace="1acaba5e-406a-4d3d-8a63-6607b073ece2"/>
    <xsd:import namespace="76160189-242b-472d-b472-f990ced41aa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DateTaken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caba5e-406a-4d3d-8a63-6607b073ece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d17ff54f-4f3a-49a9-a6b8-815374c94823}" ma:internalName="TaxCatchAll" ma:showField="CatchAllData" ma:web="1acaba5e-406a-4d3d-8a63-6607b073ece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6160189-242b-472d-b472-f990ced41aa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17e3465-c9ce-485a-b4ea-95183e93b67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acaba5e-406a-4d3d-8a63-6607b073ece2" xsi:nil="true"/>
    <lcf76f155ced4ddcb4097134ff3c332f xmlns="76160189-242b-472d-b472-f990ced41aa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4387D14-3937-4224-8E0A-0E2EA2BE7F0C}"/>
</file>

<file path=customXml/itemProps2.xml><?xml version="1.0" encoding="utf-8"?>
<ds:datastoreItem xmlns:ds="http://schemas.openxmlformats.org/officeDocument/2006/customXml" ds:itemID="{0E7AD632-C9E6-40BF-AA05-130AB1722183}"/>
</file>

<file path=customXml/itemProps3.xml><?xml version="1.0" encoding="utf-8"?>
<ds:datastoreItem xmlns:ds="http://schemas.openxmlformats.org/officeDocument/2006/customXml" ds:itemID="{2D6154DD-991C-4D78-8E0E-11B7D8874217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</TotalTime>
  <Words>7</Words>
  <Application>Microsoft Macintosh PowerPoint</Application>
  <PresentationFormat>Custom</PresentationFormat>
  <Paragraphs>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Calibri</vt:lpstr>
      <vt:lpstr>Calibri Light</vt:lpstr>
      <vt:lpstr>Folks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15.0034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Marianne Mcara</dc:creator>
  <cp:lastModifiedBy>Marianne Mcara</cp:lastModifiedBy>
  <cp:revision>7</cp:revision>
  <cp:lastPrinted>2017-12-04T10:23:07Z</cp:lastPrinted>
  <dcterms:created xsi:type="dcterms:W3CDTF">2017-11-23T15:06:26Z</dcterms:created>
  <dcterms:modified xsi:type="dcterms:W3CDTF">2017-12-04T10:23:16Z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0x0101001AEA5F6F427BAA439DF79671C255CA4D</vt:lpwstr>
  </property>
</Properties>
</file>