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28"/>
    <p:restoredTop sz="94659"/>
  </p:normalViewPr>
  <p:slideViewPr>
    <p:cSldViewPr snapToGrid="0" snapToObjects="1">
      <p:cViewPr>
        <p:scale>
          <a:sx n="30" d="100"/>
          <a:sy n="30" d="100"/>
        </p:scale>
        <p:origin x="3672" y="10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60000" cy="106983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02962" y="510956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Name: 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08619" y="531738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 went to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301" y="2949325"/>
            <a:ext cx="286981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 did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2825" y="2928543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 felt it went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2368" y="7847595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l</a:t>
            </a:r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 would change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2120" y="5464531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The people there were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88012" y="1148156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860839" y="5447709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The 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activities 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were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80917" y="7848748"/>
            <a:ext cx="286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 wish</a:t>
            </a:r>
            <a:r>
              <a:rPr lang="is-IS" sz="1600" dirty="0" smtClean="0">
                <a:solidFill>
                  <a:schemeClr val="bg1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…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18" r="61405" b="1375"/>
          <a:stretch/>
        </p:blipFill>
        <p:spPr>
          <a:xfrm>
            <a:off x="-178969" y="10203432"/>
            <a:ext cx="2444190" cy="52045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43" t="93014" r="-2474" b="1838"/>
          <a:stretch/>
        </p:blipFill>
        <p:spPr>
          <a:xfrm>
            <a:off x="5909959" y="10187268"/>
            <a:ext cx="1963232" cy="46095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25800" y="10322470"/>
            <a:ext cx="1981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l</a:t>
            </a:r>
            <a:r>
              <a:rPr lang="en-US" sz="140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eapfrog.tools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17" y="-6424"/>
            <a:ext cx="1928592" cy="45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8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012264-CE0C-4D96-A486-E8B82333E9AB}"/>
</file>

<file path=customXml/itemProps2.xml><?xml version="1.0" encoding="utf-8"?>
<ds:datastoreItem xmlns:ds="http://schemas.openxmlformats.org/officeDocument/2006/customXml" ds:itemID="{C239534F-3E83-48CA-B38D-E243A3561512}"/>
</file>

<file path=customXml/itemProps3.xml><?xml version="1.0" encoding="utf-8"?>
<ds:datastoreItem xmlns:ds="http://schemas.openxmlformats.org/officeDocument/2006/customXml" ds:itemID="{26981CAD-B6E2-43DB-9D5D-CC5767FFD04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31</Words>
  <Application>Microsoft Macintosh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Folks</vt:lpstr>
      <vt:lpstr>Helvetica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19</cp:revision>
  <cp:lastPrinted>2017-12-04T12:01:46Z</cp:lastPrinted>
  <dcterms:created xsi:type="dcterms:W3CDTF">2017-11-23T15:06:26Z</dcterms:created>
  <dcterms:modified xsi:type="dcterms:W3CDTF">2017-12-04T12:01:57Z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